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28"/>
  </p:notesMasterIdLst>
  <p:handoutMasterIdLst>
    <p:handoutMasterId r:id="rId29"/>
  </p:handoutMasterIdLst>
  <p:sldIdLst>
    <p:sldId id="275" r:id="rId2"/>
    <p:sldId id="311" r:id="rId3"/>
    <p:sldId id="314" r:id="rId4"/>
    <p:sldId id="313" r:id="rId5"/>
    <p:sldId id="315" r:id="rId6"/>
    <p:sldId id="360" r:id="rId7"/>
    <p:sldId id="307" r:id="rId8"/>
    <p:sldId id="301" r:id="rId9"/>
    <p:sldId id="316" r:id="rId10"/>
    <p:sldId id="319" r:id="rId11"/>
    <p:sldId id="318" r:id="rId12"/>
    <p:sldId id="320" r:id="rId13"/>
    <p:sldId id="358" r:id="rId14"/>
    <p:sldId id="361" r:id="rId15"/>
    <p:sldId id="362" r:id="rId16"/>
    <p:sldId id="363" r:id="rId17"/>
    <p:sldId id="323" r:id="rId18"/>
    <p:sldId id="365" r:id="rId19"/>
    <p:sldId id="367" r:id="rId20"/>
    <p:sldId id="368" r:id="rId21"/>
    <p:sldId id="369" r:id="rId22"/>
    <p:sldId id="305" r:id="rId23"/>
    <p:sldId id="327" r:id="rId24"/>
    <p:sldId id="321" r:id="rId25"/>
    <p:sldId id="322" r:id="rId26"/>
    <p:sldId id="286" r:id="rId27"/>
  </p:sldIdLst>
  <p:sldSz cx="12195175" cy="6858000"/>
  <p:notesSz cx="6858000" cy="9144000"/>
  <p:embeddedFontLst>
    <p:embeddedFont>
      <p:font typeface="Aptos Light" panose="020B000402020202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Merriweather Light" panose="02060503050406030704" pitchFamily="18" charset="0"/>
      <p:regular r:id="rId33"/>
      <p:italic r:id="rId34"/>
    </p:embeddedFont>
    <p:embeddedFont>
      <p:font typeface="Merriweather Regular" panose="02060503050406030704" pitchFamily="18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Bold" panose="020B0806030504020204" pitchFamily="34" charset="0"/>
      <p:bold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3F8"/>
    <a:srgbClr val="CAFADF"/>
    <a:srgbClr val="633F2B"/>
    <a:srgbClr val="522980"/>
    <a:srgbClr val="6687C3"/>
    <a:srgbClr val="171D42"/>
    <a:srgbClr val="63A593"/>
    <a:srgbClr val="921E56"/>
    <a:srgbClr val="DD9562"/>
    <a:srgbClr val="D49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3012E-7C85-4D1E-B870-406E8FA913C9}" v="94" dt="2025-07-22T12:31:40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7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cilla Galindo, J. (Javier)" userId="9601b74a-7360-4c9f-8644-f4a84e095850" providerId="ADAL" clId="{6A33012E-7C85-4D1E-B870-406E8FA913C9}"/>
    <pc:docChg chg="undo redo custSel addSld delSld modSld sldOrd delMainMaster">
      <pc:chgData name="Mancilla Galindo, J. (Javier)" userId="9601b74a-7360-4c9f-8644-f4a84e095850" providerId="ADAL" clId="{6A33012E-7C85-4D1E-B870-406E8FA913C9}" dt="2025-07-22T12:34:22.405" v="3686" actId="47"/>
      <pc:docMkLst>
        <pc:docMk/>
      </pc:docMkLst>
      <pc:sldChg chg="addSp delSp modSp mod">
        <pc:chgData name="Mancilla Galindo, J. (Javier)" userId="9601b74a-7360-4c9f-8644-f4a84e095850" providerId="ADAL" clId="{6A33012E-7C85-4D1E-B870-406E8FA913C9}" dt="2025-07-22T09:46:20.617" v="3609" actId="20577"/>
        <pc:sldMkLst>
          <pc:docMk/>
          <pc:sldMk cId="3368348150" sldId="275"/>
        </pc:sldMkLst>
        <pc:spChg chg="mod">
          <ac:chgData name="Mancilla Galindo, J. (Javier)" userId="9601b74a-7360-4c9f-8644-f4a84e095850" providerId="ADAL" clId="{6A33012E-7C85-4D1E-B870-406E8FA913C9}" dt="2025-07-22T09:38:12.849" v="3453" actId="20577"/>
          <ac:spMkLst>
            <pc:docMk/>
            <pc:sldMk cId="3368348150" sldId="275"/>
            <ac:spMk id="2" creationId="{B10FE16A-3EC4-1A49-BFF7-C234B97B9A07}"/>
          </ac:spMkLst>
        </pc:spChg>
        <pc:spChg chg="add del mod">
          <ac:chgData name="Mancilla Galindo, J. (Javier)" userId="9601b74a-7360-4c9f-8644-f4a84e095850" providerId="ADAL" clId="{6A33012E-7C85-4D1E-B870-406E8FA913C9}" dt="2025-07-22T09:41:47.751" v="3485" actId="478"/>
          <ac:spMkLst>
            <pc:docMk/>
            <pc:sldMk cId="3368348150" sldId="275"/>
            <ac:spMk id="3" creationId="{588DA7C2-B222-4122-740B-64C99312A45A}"/>
          </ac:spMkLst>
        </pc:spChg>
        <pc:spChg chg="mod">
          <ac:chgData name="Mancilla Galindo, J. (Javier)" userId="9601b74a-7360-4c9f-8644-f4a84e095850" providerId="ADAL" clId="{6A33012E-7C85-4D1E-B870-406E8FA913C9}" dt="2025-07-22T09:41:27.672" v="3480" actId="1076"/>
          <ac:spMkLst>
            <pc:docMk/>
            <pc:sldMk cId="3368348150" sldId="275"/>
            <ac:spMk id="4" creationId="{94DB64B3-E50D-4E48-8A2B-AEF05305381F}"/>
          </ac:spMkLst>
        </pc:spChg>
        <pc:spChg chg="mod">
          <ac:chgData name="Mancilla Galindo, J. (Javier)" userId="9601b74a-7360-4c9f-8644-f4a84e095850" providerId="ADAL" clId="{6A33012E-7C85-4D1E-B870-406E8FA913C9}" dt="2025-07-22T09:41:27.672" v="3480" actId="1076"/>
          <ac:spMkLst>
            <pc:docMk/>
            <pc:sldMk cId="3368348150" sldId="275"/>
            <ac:spMk id="5" creationId="{43EFAD46-0C01-8744-B2A5-529A1B461ECD}"/>
          </ac:spMkLst>
        </pc:spChg>
        <pc:spChg chg="add del mod">
          <ac:chgData name="Mancilla Galindo, J. (Javier)" userId="9601b74a-7360-4c9f-8644-f4a84e095850" providerId="ADAL" clId="{6A33012E-7C85-4D1E-B870-406E8FA913C9}" dt="2025-07-22T09:46:20.617" v="3609" actId="20577"/>
          <ac:spMkLst>
            <pc:docMk/>
            <pc:sldMk cId="3368348150" sldId="275"/>
            <ac:spMk id="7" creationId="{61D4668B-3316-3008-E658-7950E0E764BE}"/>
          </ac:spMkLst>
        </pc:spChg>
        <pc:spChg chg="del">
          <ac:chgData name="Mancilla Galindo, J. (Javier)" userId="9601b74a-7360-4c9f-8644-f4a84e095850" providerId="ADAL" clId="{6A33012E-7C85-4D1E-B870-406E8FA913C9}" dt="2025-07-22T09:38:05.984" v="3447" actId="478"/>
          <ac:spMkLst>
            <pc:docMk/>
            <pc:sldMk cId="3368348150" sldId="275"/>
            <ac:spMk id="8" creationId="{905DED2B-E24E-B284-2320-43624D18C8A6}"/>
          </ac:spMkLst>
        </pc:spChg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662824912" sldId="278"/>
        </pc:sldMkLst>
      </pc:sldChg>
      <pc:sldChg chg="modSp mod">
        <pc:chgData name="Mancilla Galindo, J. (Javier)" userId="9601b74a-7360-4c9f-8644-f4a84e095850" providerId="ADAL" clId="{6A33012E-7C85-4D1E-B870-406E8FA913C9}" dt="2025-07-22T06:28:49.062" v="1382" actId="20577"/>
        <pc:sldMkLst>
          <pc:docMk/>
          <pc:sldMk cId="2820094345" sldId="301"/>
        </pc:sldMkLst>
        <pc:spChg chg="mod">
          <ac:chgData name="Mancilla Galindo, J. (Javier)" userId="9601b74a-7360-4c9f-8644-f4a84e095850" providerId="ADAL" clId="{6A33012E-7C85-4D1E-B870-406E8FA913C9}" dt="2025-07-22T06:28:49.062" v="1382" actId="20577"/>
          <ac:spMkLst>
            <pc:docMk/>
            <pc:sldMk cId="2820094345" sldId="301"/>
            <ac:spMk id="2" creationId="{19DA5A6E-1949-A76E-D952-CF368606BA1C}"/>
          </ac:spMkLst>
        </pc:spChg>
        <pc:spChg chg="mod">
          <ac:chgData name="Mancilla Galindo, J. (Javier)" userId="9601b74a-7360-4c9f-8644-f4a84e095850" providerId="ADAL" clId="{6A33012E-7C85-4D1E-B870-406E8FA913C9}" dt="2025-07-17T06:45:16.323" v="57" actId="113"/>
          <ac:spMkLst>
            <pc:docMk/>
            <pc:sldMk cId="2820094345" sldId="301"/>
            <ac:spMk id="3" creationId="{9F2F4513-BD5A-EC0B-5068-819D587506EB}"/>
          </ac:spMkLst>
        </pc:spChg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626210154" sldId="302"/>
        </pc:sldMkLst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1414982843" sldId="303"/>
        </pc:sldMkLst>
      </pc:sldChg>
      <pc:sldChg chg="ord">
        <pc:chgData name="Mancilla Galindo, J. (Javier)" userId="9601b74a-7360-4c9f-8644-f4a84e095850" providerId="ADAL" clId="{6A33012E-7C85-4D1E-B870-406E8FA913C9}" dt="2025-07-22T09:22:09.014" v="2647"/>
        <pc:sldMkLst>
          <pc:docMk/>
          <pc:sldMk cId="3323982722" sldId="305"/>
        </pc:sldMkLst>
      </pc:sldChg>
      <pc:sldChg chg="modSp mod ord">
        <pc:chgData name="Mancilla Galindo, J. (Javier)" userId="9601b74a-7360-4c9f-8644-f4a84e095850" providerId="ADAL" clId="{6A33012E-7C85-4D1E-B870-406E8FA913C9}" dt="2025-07-22T06:17:59.727" v="1337"/>
        <pc:sldMkLst>
          <pc:docMk/>
          <pc:sldMk cId="2669267477" sldId="307"/>
        </pc:sldMkLst>
        <pc:spChg chg="mod">
          <ac:chgData name="Mancilla Galindo, J. (Javier)" userId="9601b74a-7360-4c9f-8644-f4a84e095850" providerId="ADAL" clId="{6A33012E-7C85-4D1E-B870-406E8FA913C9}" dt="2025-07-21T18:19:11.277" v="666" actId="14100"/>
          <ac:spMkLst>
            <pc:docMk/>
            <pc:sldMk cId="2669267477" sldId="307"/>
            <ac:spMk id="68" creationId="{B7027D8B-6E99-451E-2F65-4F77AB419267}"/>
          </ac:spMkLst>
        </pc:spChg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1572219675" sldId="310"/>
        </pc:sldMkLst>
      </pc:sldChg>
      <pc:sldChg chg="addSp modSp mod">
        <pc:chgData name="Mancilla Galindo, J. (Javier)" userId="9601b74a-7360-4c9f-8644-f4a84e095850" providerId="ADAL" clId="{6A33012E-7C85-4D1E-B870-406E8FA913C9}" dt="2025-07-16T12:20:49.338" v="51" actId="33524"/>
        <pc:sldMkLst>
          <pc:docMk/>
          <pc:sldMk cId="1037070086" sldId="313"/>
        </pc:sldMkLst>
        <pc:spChg chg="add mod">
          <ac:chgData name="Mancilla Galindo, J. (Javier)" userId="9601b74a-7360-4c9f-8644-f4a84e095850" providerId="ADAL" clId="{6A33012E-7C85-4D1E-B870-406E8FA913C9}" dt="2025-07-16T12:20:49.338" v="51" actId="33524"/>
          <ac:spMkLst>
            <pc:docMk/>
            <pc:sldMk cId="1037070086" sldId="313"/>
            <ac:spMk id="2" creationId="{4F321F24-2ADE-6191-FD81-0233B3DF6D45}"/>
          </ac:spMkLst>
        </pc:spChg>
        <pc:spChg chg="mod">
          <ac:chgData name="Mancilla Galindo, J. (Javier)" userId="9601b74a-7360-4c9f-8644-f4a84e095850" providerId="ADAL" clId="{6A33012E-7C85-4D1E-B870-406E8FA913C9}" dt="2025-07-16T12:19:36.411" v="1" actId="1076"/>
          <ac:spMkLst>
            <pc:docMk/>
            <pc:sldMk cId="1037070086" sldId="313"/>
            <ac:spMk id="13" creationId="{58E9E5C6-B3AE-BB6B-B1CF-6B26733897EE}"/>
          </ac:spMkLst>
        </pc:spChg>
      </pc:sldChg>
      <pc:sldChg chg="modSp mod">
        <pc:chgData name="Mancilla Galindo, J. (Javier)" userId="9601b74a-7360-4c9f-8644-f4a84e095850" providerId="ADAL" clId="{6A33012E-7C85-4D1E-B870-406E8FA913C9}" dt="2025-07-16T12:20:07.971" v="13" actId="20577"/>
        <pc:sldMkLst>
          <pc:docMk/>
          <pc:sldMk cId="1796099029" sldId="314"/>
        </pc:sldMkLst>
        <pc:spChg chg="mod">
          <ac:chgData name="Mancilla Galindo, J. (Javier)" userId="9601b74a-7360-4c9f-8644-f4a84e095850" providerId="ADAL" clId="{6A33012E-7C85-4D1E-B870-406E8FA913C9}" dt="2025-07-16T12:20:07.971" v="13" actId="20577"/>
          <ac:spMkLst>
            <pc:docMk/>
            <pc:sldMk cId="1796099029" sldId="314"/>
            <ac:spMk id="17" creationId="{AD827185-CD6A-478E-4F82-70C44E40F52A}"/>
          </ac:spMkLst>
        </pc:spChg>
      </pc:sldChg>
      <pc:sldChg chg="modSp mod ord">
        <pc:chgData name="Mancilla Galindo, J. (Javier)" userId="9601b74a-7360-4c9f-8644-f4a84e095850" providerId="ADAL" clId="{6A33012E-7C85-4D1E-B870-406E8FA913C9}" dt="2025-07-21T18:20:03.518" v="668"/>
        <pc:sldMkLst>
          <pc:docMk/>
          <pc:sldMk cId="1634379490" sldId="315"/>
        </pc:sldMkLst>
        <pc:spChg chg="mod">
          <ac:chgData name="Mancilla Galindo, J. (Javier)" userId="9601b74a-7360-4c9f-8644-f4a84e095850" providerId="ADAL" clId="{6A33012E-7C85-4D1E-B870-406E8FA913C9}" dt="2025-07-21T12:27:27.453" v="113" actId="20577"/>
          <ac:spMkLst>
            <pc:docMk/>
            <pc:sldMk cId="1634379490" sldId="315"/>
            <ac:spMk id="17" creationId="{AD827185-CD6A-478E-4F82-70C44E40F52A}"/>
          </ac:spMkLst>
        </pc:spChg>
      </pc:sldChg>
      <pc:sldChg chg="modSp mod">
        <pc:chgData name="Mancilla Galindo, J. (Javier)" userId="9601b74a-7360-4c9f-8644-f4a84e095850" providerId="ADAL" clId="{6A33012E-7C85-4D1E-B870-406E8FA913C9}" dt="2025-07-22T09:53:32.585" v="3613" actId="207"/>
        <pc:sldMkLst>
          <pc:docMk/>
          <pc:sldMk cId="258517382" sldId="318"/>
        </pc:sldMkLst>
        <pc:spChg chg="mod">
          <ac:chgData name="Mancilla Galindo, J. (Javier)" userId="9601b74a-7360-4c9f-8644-f4a84e095850" providerId="ADAL" clId="{6A33012E-7C85-4D1E-B870-406E8FA913C9}" dt="2025-07-18T09:09:33.146" v="58" actId="114"/>
          <ac:spMkLst>
            <pc:docMk/>
            <pc:sldMk cId="258517382" sldId="318"/>
            <ac:spMk id="14" creationId="{FAF4A7E1-6517-2800-F81D-0AC42C33CF41}"/>
          </ac:spMkLst>
        </pc:spChg>
        <pc:graphicFrameChg chg="mod modGraphic">
          <ac:chgData name="Mancilla Galindo, J. (Javier)" userId="9601b74a-7360-4c9f-8644-f4a84e095850" providerId="ADAL" clId="{6A33012E-7C85-4D1E-B870-406E8FA913C9}" dt="2025-07-22T09:53:32.585" v="3613" actId="207"/>
          <ac:graphicFrameMkLst>
            <pc:docMk/>
            <pc:sldMk cId="258517382" sldId="318"/>
            <ac:graphicFrameMk id="10" creationId="{DD2F7C04-BCBF-9F8C-B970-07AADFAB920A}"/>
          </ac:graphicFrameMkLst>
        </pc:graphicFrameChg>
      </pc:sldChg>
      <pc:sldChg chg="modSp mod">
        <pc:chgData name="Mancilla Galindo, J. (Javier)" userId="9601b74a-7360-4c9f-8644-f4a84e095850" providerId="ADAL" clId="{6A33012E-7C85-4D1E-B870-406E8FA913C9}" dt="2025-07-21T12:39:50.873" v="142" actId="5793"/>
        <pc:sldMkLst>
          <pc:docMk/>
          <pc:sldMk cId="1582242501" sldId="319"/>
        </pc:sldMkLst>
        <pc:spChg chg="mod">
          <ac:chgData name="Mancilla Galindo, J. (Javier)" userId="9601b74a-7360-4c9f-8644-f4a84e095850" providerId="ADAL" clId="{6A33012E-7C85-4D1E-B870-406E8FA913C9}" dt="2025-07-21T12:39:50.873" v="142" actId="5793"/>
          <ac:spMkLst>
            <pc:docMk/>
            <pc:sldMk cId="1582242501" sldId="319"/>
            <ac:spMk id="8" creationId="{42908BBA-32A1-B264-15EA-212C05BB3D6E}"/>
          </ac:spMkLst>
        </pc:spChg>
      </pc:sldChg>
      <pc:sldChg chg="addSp delSp modSp mod">
        <pc:chgData name="Mancilla Galindo, J. (Javier)" userId="9601b74a-7360-4c9f-8644-f4a84e095850" providerId="ADAL" clId="{6A33012E-7C85-4D1E-B870-406E8FA913C9}" dt="2025-07-22T08:52:15.219" v="2150" actId="1035"/>
        <pc:sldMkLst>
          <pc:docMk/>
          <pc:sldMk cId="1660202187" sldId="320"/>
        </pc:sldMkLst>
        <pc:spChg chg="add mod">
          <ac:chgData name="Mancilla Galindo, J. (Javier)" userId="9601b74a-7360-4c9f-8644-f4a84e095850" providerId="ADAL" clId="{6A33012E-7C85-4D1E-B870-406E8FA913C9}" dt="2025-07-22T06:40:07.398" v="1446" actId="1076"/>
          <ac:spMkLst>
            <pc:docMk/>
            <pc:sldMk cId="1660202187" sldId="320"/>
            <ac:spMk id="3" creationId="{65634AFA-EAB6-A35A-D684-C4620185A07E}"/>
          </ac:spMkLst>
        </pc:spChg>
        <pc:spChg chg="mod">
          <ac:chgData name="Mancilla Galindo, J. (Javier)" userId="9601b74a-7360-4c9f-8644-f4a84e095850" providerId="ADAL" clId="{6A33012E-7C85-4D1E-B870-406E8FA913C9}" dt="2025-07-22T08:52:15.219" v="2150" actId="1035"/>
          <ac:spMkLst>
            <pc:docMk/>
            <pc:sldMk cId="1660202187" sldId="320"/>
            <ac:spMk id="12" creationId="{BA0AE963-967C-BD1E-4877-4164A60A0AD3}"/>
          </ac:spMkLst>
        </pc:spChg>
        <pc:spChg chg="add del mod">
          <ac:chgData name="Mancilla Galindo, J. (Javier)" userId="9601b74a-7360-4c9f-8644-f4a84e095850" providerId="ADAL" clId="{6A33012E-7C85-4D1E-B870-406E8FA913C9}" dt="2025-07-22T08:37:30.200" v="1471" actId="113"/>
          <ac:spMkLst>
            <pc:docMk/>
            <pc:sldMk cId="1660202187" sldId="320"/>
            <ac:spMk id="14" creationId="{FAF4A7E1-6517-2800-F81D-0AC42C33CF41}"/>
          </ac:spMkLst>
        </pc:spChg>
        <pc:picChg chg="mod modCrop">
          <ac:chgData name="Mancilla Galindo, J. (Javier)" userId="9601b74a-7360-4c9f-8644-f4a84e095850" providerId="ADAL" clId="{6A33012E-7C85-4D1E-B870-406E8FA913C9}" dt="2025-07-22T06:40:00.018" v="1445" actId="1076"/>
          <ac:picMkLst>
            <pc:docMk/>
            <pc:sldMk cId="1660202187" sldId="320"/>
            <ac:picMk id="5" creationId="{68C9D662-FEEF-F01E-FEFC-DBC24D5AE767}"/>
          </ac:picMkLst>
        </pc:picChg>
      </pc:sldChg>
      <pc:sldChg chg="addSp delSp modSp mod modClrScheme chgLayout">
        <pc:chgData name="Mancilla Galindo, J. (Javier)" userId="9601b74a-7360-4c9f-8644-f4a84e095850" providerId="ADAL" clId="{6A33012E-7C85-4D1E-B870-406E8FA913C9}" dt="2025-07-22T09:08:24.303" v="2465" actId="1076"/>
        <pc:sldMkLst>
          <pc:docMk/>
          <pc:sldMk cId="19816777" sldId="323"/>
        </pc:sldMkLst>
        <pc:spChg chg="del">
          <ac:chgData name="Mancilla Galindo, J. (Javier)" userId="9601b74a-7360-4c9f-8644-f4a84e095850" providerId="ADAL" clId="{6A33012E-7C85-4D1E-B870-406E8FA913C9}" dt="2025-07-22T08:57:20.367" v="2240" actId="478"/>
          <ac:spMkLst>
            <pc:docMk/>
            <pc:sldMk cId="19816777" sldId="323"/>
            <ac:spMk id="11" creationId="{312F132E-15E6-158D-C8F4-54714349672A}"/>
          </ac:spMkLst>
        </pc:spChg>
        <pc:graphicFrameChg chg="add del mod modGraphic">
          <ac:chgData name="Mancilla Galindo, J. (Javier)" userId="9601b74a-7360-4c9f-8644-f4a84e095850" providerId="ADAL" clId="{6A33012E-7C85-4D1E-B870-406E8FA913C9}" dt="2025-07-22T09:08:24.303" v="2465" actId="1076"/>
          <ac:graphicFrameMkLst>
            <pc:docMk/>
            <pc:sldMk cId="19816777" sldId="323"/>
            <ac:graphicFrameMk id="4" creationId="{B07E17CC-E588-55AE-5D38-3525DA5D8518}"/>
          </ac:graphicFrameMkLst>
        </pc:graphicFrameChg>
        <pc:picChg chg="add mod">
          <ac:chgData name="Mancilla Galindo, J. (Javier)" userId="9601b74a-7360-4c9f-8644-f4a84e095850" providerId="ADAL" clId="{6A33012E-7C85-4D1E-B870-406E8FA913C9}" dt="2025-07-22T09:08:20.639" v="2464" actId="1076"/>
          <ac:picMkLst>
            <pc:docMk/>
            <pc:sldMk cId="19816777" sldId="323"/>
            <ac:picMk id="3" creationId="{1EBFDEA1-1C51-9F54-1F4E-D4FCEE107FF8}"/>
          </ac:picMkLst>
        </pc:picChg>
        <pc:picChg chg="del">
          <ac:chgData name="Mancilla Galindo, J. (Javier)" userId="9601b74a-7360-4c9f-8644-f4a84e095850" providerId="ADAL" clId="{6A33012E-7C85-4D1E-B870-406E8FA913C9}" dt="2025-07-22T08:57:22.665" v="2241" actId="478"/>
          <ac:picMkLst>
            <pc:docMk/>
            <pc:sldMk cId="19816777" sldId="323"/>
            <ac:picMk id="8" creationId="{59BE0EA3-EC72-B967-8C93-41085B733D54}"/>
          </ac:picMkLst>
        </pc:picChg>
      </pc:sldChg>
      <pc:sldChg chg="del">
        <pc:chgData name="Mancilla Galindo, J. (Javier)" userId="9601b74a-7360-4c9f-8644-f4a84e095850" providerId="ADAL" clId="{6A33012E-7C85-4D1E-B870-406E8FA913C9}" dt="2025-07-22T09:17:49.764" v="2626" actId="47"/>
        <pc:sldMkLst>
          <pc:docMk/>
          <pc:sldMk cId="2937800836" sldId="324"/>
        </pc:sldMkLst>
      </pc:sldChg>
      <pc:sldChg chg="del">
        <pc:chgData name="Mancilla Galindo, J. (Javier)" userId="9601b74a-7360-4c9f-8644-f4a84e095850" providerId="ADAL" clId="{6A33012E-7C85-4D1E-B870-406E8FA913C9}" dt="2025-07-22T09:17:50.726" v="2627" actId="47"/>
        <pc:sldMkLst>
          <pc:docMk/>
          <pc:sldMk cId="4192307881" sldId="325"/>
        </pc:sldMkLst>
      </pc:sldChg>
      <pc:sldChg chg="modSp del mod">
        <pc:chgData name="Mancilla Galindo, J. (Javier)" userId="9601b74a-7360-4c9f-8644-f4a84e095850" providerId="ADAL" clId="{6A33012E-7C85-4D1E-B870-406E8FA913C9}" dt="2025-07-22T09:34:55.019" v="3352" actId="47"/>
        <pc:sldMkLst>
          <pc:docMk/>
          <pc:sldMk cId="2195455283" sldId="326"/>
        </pc:sldMkLst>
        <pc:graphicFrameChg chg="mod modGraphic">
          <ac:chgData name="Mancilla Galindo, J. (Javier)" userId="9601b74a-7360-4c9f-8644-f4a84e095850" providerId="ADAL" clId="{6A33012E-7C85-4D1E-B870-406E8FA913C9}" dt="2025-07-22T09:22:45.740" v="2660" actId="2711"/>
          <ac:graphicFrameMkLst>
            <pc:docMk/>
            <pc:sldMk cId="2195455283" sldId="326"/>
            <ac:graphicFrameMk id="2" creationId="{256B1DA8-6043-EF32-C074-803EB6C35F51}"/>
          </ac:graphicFrameMkLst>
        </pc:graphicFrameChg>
      </pc:sldChg>
      <pc:sldChg chg="addSp delSp modSp mod ord">
        <pc:chgData name="Mancilla Galindo, J. (Javier)" userId="9601b74a-7360-4c9f-8644-f4a84e095850" providerId="ADAL" clId="{6A33012E-7C85-4D1E-B870-406E8FA913C9}" dt="2025-07-22T12:31:46.579" v="3685" actId="1076"/>
        <pc:sldMkLst>
          <pc:docMk/>
          <pc:sldMk cId="1330177974" sldId="327"/>
        </pc:sldMkLst>
        <pc:spChg chg="add del">
          <ac:chgData name="Mancilla Galindo, J. (Javier)" userId="9601b74a-7360-4c9f-8644-f4a84e095850" providerId="ADAL" clId="{6A33012E-7C85-4D1E-B870-406E8FA913C9}" dt="2025-07-22T12:31:39.318" v="3680" actId="22"/>
          <ac:spMkLst>
            <pc:docMk/>
            <pc:sldMk cId="1330177974" sldId="327"/>
            <ac:spMk id="4" creationId="{B9C1806B-C215-52B7-F4C7-B6EE8045C511}"/>
          </ac:spMkLst>
        </pc:spChg>
        <pc:spChg chg="add mod">
          <ac:chgData name="Mancilla Galindo, J. (Javier)" userId="9601b74a-7360-4c9f-8644-f4a84e095850" providerId="ADAL" clId="{6A33012E-7C85-4D1E-B870-406E8FA913C9}" dt="2025-07-22T12:31:46.579" v="3685" actId="1076"/>
          <ac:spMkLst>
            <pc:docMk/>
            <pc:sldMk cId="1330177974" sldId="327"/>
            <ac:spMk id="6" creationId="{7646B6A0-D0E2-35BA-2BE5-AA6559556CAA}"/>
          </ac:spMkLst>
        </pc:spChg>
        <pc:picChg chg="mod">
          <ac:chgData name="Mancilla Galindo, J. (Javier)" userId="9601b74a-7360-4c9f-8644-f4a84e095850" providerId="ADAL" clId="{6A33012E-7C85-4D1E-B870-406E8FA913C9}" dt="2025-07-22T09:24:38.163" v="2667" actId="1076"/>
          <ac:picMkLst>
            <pc:docMk/>
            <pc:sldMk cId="1330177974" sldId="327"/>
            <ac:picMk id="3" creationId="{96C3D49C-65AD-A4CC-FE96-39D7478A7E06}"/>
          </ac:picMkLst>
        </pc:picChg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3236577688" sldId="330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60742242" sldId="334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655637753" sldId="354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518608653" sldId="356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49540759" sldId="357"/>
        </pc:sldMkLst>
      </pc:sldChg>
      <pc:sldChg chg="modSp new mod">
        <pc:chgData name="Mancilla Galindo, J. (Javier)" userId="9601b74a-7360-4c9f-8644-f4a84e095850" providerId="ADAL" clId="{6A33012E-7C85-4D1E-B870-406E8FA913C9}" dt="2025-07-22T09:29:14.559" v="2995" actId="20577"/>
        <pc:sldMkLst>
          <pc:docMk/>
          <pc:sldMk cId="1169724599" sldId="358"/>
        </pc:sldMkLst>
        <pc:spChg chg="mod">
          <ac:chgData name="Mancilla Galindo, J. (Javier)" userId="9601b74a-7360-4c9f-8644-f4a84e095850" providerId="ADAL" clId="{6A33012E-7C85-4D1E-B870-406E8FA913C9}" dt="2025-07-21T12:44:04.398" v="184" actId="20577"/>
          <ac:spMkLst>
            <pc:docMk/>
            <pc:sldMk cId="1169724599" sldId="358"/>
            <ac:spMk id="2" creationId="{77F98F22-F34E-E9F3-51A6-5750719F8F8D}"/>
          </ac:spMkLst>
        </pc:spChg>
        <pc:spChg chg="mod">
          <ac:chgData name="Mancilla Galindo, J. (Javier)" userId="9601b74a-7360-4c9f-8644-f4a84e095850" providerId="ADAL" clId="{6A33012E-7C85-4D1E-B870-406E8FA913C9}" dt="2025-07-22T09:29:14.559" v="2995" actId="20577"/>
          <ac:spMkLst>
            <pc:docMk/>
            <pc:sldMk cId="1169724599" sldId="358"/>
            <ac:spMk id="3" creationId="{447767D1-6FE8-B3FF-E166-43700297FB6B}"/>
          </ac:spMkLst>
        </pc:spChg>
      </pc:sldChg>
      <pc:sldChg chg="modSp add del mod">
        <pc:chgData name="Mancilla Galindo, J. (Javier)" userId="9601b74a-7360-4c9f-8644-f4a84e095850" providerId="ADAL" clId="{6A33012E-7C85-4D1E-B870-406E8FA913C9}" dt="2025-07-22T08:06:09.955" v="1469" actId="47"/>
        <pc:sldMkLst>
          <pc:docMk/>
          <pc:sldMk cId="1296272285" sldId="359"/>
        </pc:sldMkLst>
        <pc:spChg chg="mod">
          <ac:chgData name="Mancilla Galindo, J. (Javier)" userId="9601b74a-7360-4c9f-8644-f4a84e095850" providerId="ADAL" clId="{6A33012E-7C85-4D1E-B870-406E8FA913C9}" dt="2025-07-21T17:53:26.257" v="634" actId="20577"/>
          <ac:spMkLst>
            <pc:docMk/>
            <pc:sldMk cId="1296272285" sldId="359"/>
            <ac:spMk id="2" creationId="{77F98F22-F34E-E9F3-51A6-5750719F8F8D}"/>
          </ac:spMkLst>
        </pc:spChg>
      </pc:sldChg>
      <pc:sldChg chg="modSp new mod">
        <pc:chgData name="Mancilla Galindo, J. (Javier)" userId="9601b74a-7360-4c9f-8644-f4a84e095850" providerId="ADAL" clId="{6A33012E-7C85-4D1E-B870-406E8FA913C9}" dt="2025-07-21T18:27:56.936" v="1335" actId="20577"/>
        <pc:sldMkLst>
          <pc:docMk/>
          <pc:sldMk cId="2592137878" sldId="360"/>
        </pc:sldMkLst>
        <pc:spChg chg="mod">
          <ac:chgData name="Mancilla Galindo, J. (Javier)" userId="9601b74a-7360-4c9f-8644-f4a84e095850" providerId="ADAL" clId="{6A33012E-7C85-4D1E-B870-406E8FA913C9}" dt="2025-07-21T18:27:56.936" v="1335" actId="20577"/>
          <ac:spMkLst>
            <pc:docMk/>
            <pc:sldMk cId="2592137878" sldId="360"/>
            <ac:spMk id="2" creationId="{49D1AD2A-D25E-438C-F501-79BF695BC025}"/>
          </ac:spMkLst>
        </pc:spChg>
        <pc:spChg chg="mod">
          <ac:chgData name="Mancilla Galindo, J. (Javier)" userId="9601b74a-7360-4c9f-8644-f4a84e095850" providerId="ADAL" clId="{6A33012E-7C85-4D1E-B870-406E8FA913C9}" dt="2025-07-21T18:27:01.705" v="1310" actId="20577"/>
          <ac:spMkLst>
            <pc:docMk/>
            <pc:sldMk cId="2592137878" sldId="360"/>
            <ac:spMk id="3" creationId="{5F458A4F-47F4-5730-0B35-2BA2E8DFB753}"/>
          </ac:spMkLst>
        </pc:spChg>
      </pc:sldChg>
      <pc:sldChg chg="addSp modSp new mod">
        <pc:chgData name="Mancilla Galindo, J. (Javier)" userId="9601b74a-7360-4c9f-8644-f4a84e095850" providerId="ADAL" clId="{6A33012E-7C85-4D1E-B870-406E8FA913C9}" dt="2025-07-22T08:05:39.181" v="1468" actId="948"/>
        <pc:sldMkLst>
          <pc:docMk/>
          <pc:sldMk cId="455652623" sldId="361"/>
        </pc:sldMkLst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" creationId="{29A89536-0FA7-197F-99BA-37B0F62B6172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" creationId="{32714F6E-03AD-744B-1EC8-CADDD4A7D3DA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4" creationId="{B4C4998C-62A4-8BA0-6191-5275B5F04DDD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5" creationId="{6C54906B-065E-9D20-DC7A-86FCAF82944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6" creationId="{5C35EB3C-4183-7F0E-F5DC-64912CAE816E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7" creationId="{939CFC07-DFC3-A895-B225-536CD7D8ABF6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8" creationId="{899A2962-381D-0FBE-BC10-89B74DE077C5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0" creationId="{BF44C70A-8166-0A59-4227-6B325219ECA9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1" creationId="{3FBB2D0C-02D2-7EA2-E581-B0073787EBE8}"/>
          </ac:spMkLst>
        </pc:spChg>
        <pc:spChg chg="add mod">
          <ac:chgData name="Mancilla Galindo, J. (Javier)" userId="9601b74a-7360-4c9f-8644-f4a84e095850" providerId="ADAL" clId="{6A33012E-7C85-4D1E-B870-406E8FA913C9}" dt="2025-07-22T08:05:09.397" v="1466" actId="113"/>
          <ac:spMkLst>
            <pc:docMk/>
            <pc:sldMk cId="455652623" sldId="361"/>
            <ac:spMk id="12" creationId="{6C2D8132-4530-83C2-6E2E-314B9DD47BD7}"/>
          </ac:spMkLst>
        </pc:spChg>
        <pc:spChg chg="add mod">
          <ac:chgData name="Mancilla Galindo, J. (Javier)" userId="9601b74a-7360-4c9f-8644-f4a84e095850" providerId="ADAL" clId="{6A33012E-7C85-4D1E-B870-406E8FA913C9}" dt="2025-07-22T08:05:06.813" v="1465" actId="113"/>
          <ac:spMkLst>
            <pc:docMk/>
            <pc:sldMk cId="455652623" sldId="361"/>
            <ac:spMk id="13" creationId="{042CBD55-B6B5-DA49-E1E8-6C26A27FFDCE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4" creationId="{0972004F-5D68-7774-E5C1-6F602825C88A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15" creationId="{20CC5837-94B9-F8AF-0334-A9437DBE45F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16" creationId="{BBAAB0D6-E4B5-E8BB-3A96-4DFD83FF9D9A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8" creationId="{9D147991-6E58-0566-C248-F9AE65453526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9" creationId="{E28E576B-A322-0EED-9544-B376FE10350E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0" creationId="{5C9003E0-85EC-D10F-F670-91795EACB7CF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1" creationId="{D08CD85D-C60D-965B-B078-6D0AAC7715EC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2" creationId="{4F23AFC9-AAAF-8B99-A071-1F307AAD191E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4" creationId="{1CAF8A61-A58C-8030-B571-46CE8CF8D7FB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5" creationId="{25BFC8FB-C0CC-B4FA-5E87-8311245459BA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6" creationId="{D2F3115C-9410-B068-0FAB-7A6C0C194D48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7" creationId="{9AFDD138-810C-9D61-52B0-D9596BFE09F0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8" creationId="{9030BF1F-9CDE-5613-279E-D00C566430EE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0" creationId="{1FF7255C-05FB-0BC1-18C2-3544556E0CCA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1" creationId="{0BA5B2A5-C764-1389-F02B-793558FF27D0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2" creationId="{B78B509E-7C67-6F9C-CD45-96EEF5F8C68F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3" creationId="{0B9A82F6-1171-3365-5BAB-242BC78C41DD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4" creationId="{FAAC2EE9-769A-01E2-8A41-300379D9B0E1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6" creationId="{73CEFE6E-0759-E830-E23F-BAE2E17BBDD3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7" creationId="{7155651C-8D6D-3D3E-6C81-7AB5CD91E0F1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8" creationId="{6DC72064-55A5-3ADF-36C4-DFD3E418DE6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9" creationId="{4A223389-E9D2-6E20-B730-116A1EB67F91}"/>
          </ac:spMkLst>
        </pc:spChg>
        <pc:spChg chg="add mod">
          <ac:chgData name="Mancilla Galindo, J. (Javier)" userId="9601b74a-7360-4c9f-8644-f4a84e095850" providerId="ADAL" clId="{6A33012E-7C85-4D1E-B870-406E8FA913C9}" dt="2025-07-22T08:05:39.181" v="1468" actId="948"/>
          <ac:spMkLst>
            <pc:docMk/>
            <pc:sldMk cId="455652623" sldId="361"/>
            <ac:spMk id="40" creationId="{70EF4FEB-AA6B-9CE0-6ED7-28C045AF777B}"/>
          </ac:spMkLst>
        </pc:s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9" creationId="{D72954F6-7819-6030-A520-A1AECEEAFBCA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17" creationId="{F5119AF7-B3FB-AD9F-1F5A-9BE1630A17A8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23" creationId="{967647B4-6EFD-D4E9-9DE8-B6D3C5B233C0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29" creationId="{EA78FD9B-BDAE-D0A0-1364-F70EAD4DA00D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35" creationId="{2B1811A2-EF2E-3834-CFFF-7B1DEF3D45B8}"/>
          </ac:grpSpMkLst>
        </pc:grpChg>
      </pc:sldChg>
      <pc:sldChg chg="addSp modSp new mod modClrScheme chgLayout">
        <pc:chgData name="Mancilla Galindo, J. (Javier)" userId="9601b74a-7360-4c9f-8644-f4a84e095850" providerId="ADAL" clId="{6A33012E-7C85-4D1E-B870-406E8FA913C9}" dt="2025-07-22T08:44:19.527" v="1928" actId="14100"/>
        <pc:sldMkLst>
          <pc:docMk/>
          <pc:sldMk cId="626380768" sldId="362"/>
        </pc:sldMkLst>
        <pc:spChg chg="add mod">
          <ac:chgData name="Mancilla Galindo, J. (Javier)" userId="9601b74a-7360-4c9f-8644-f4a84e095850" providerId="ADAL" clId="{6A33012E-7C85-4D1E-B870-406E8FA913C9}" dt="2025-07-22T08:38:13.631" v="1479" actId="20577"/>
          <ac:spMkLst>
            <pc:docMk/>
            <pc:sldMk cId="626380768" sldId="362"/>
            <ac:spMk id="2" creationId="{39F4ABEB-76B4-A0F5-1BB0-2F340FF37955}"/>
          </ac:spMkLst>
        </pc:spChg>
        <pc:spChg chg="add mod">
          <ac:chgData name="Mancilla Galindo, J. (Javier)" userId="9601b74a-7360-4c9f-8644-f4a84e095850" providerId="ADAL" clId="{6A33012E-7C85-4D1E-B870-406E8FA913C9}" dt="2025-07-22T08:44:19.527" v="1928" actId="14100"/>
          <ac:spMkLst>
            <pc:docMk/>
            <pc:sldMk cId="626380768" sldId="362"/>
            <ac:spMk id="3" creationId="{E38F9578-F5F8-3EFB-6510-99F7DAEB6711}"/>
          </ac:spMkLst>
        </pc:spChg>
      </pc:sldChg>
      <pc:sldChg chg="addSp delSp modSp add mod">
        <pc:chgData name="Mancilla Galindo, J. (Javier)" userId="9601b74a-7360-4c9f-8644-f4a84e095850" providerId="ADAL" clId="{6A33012E-7C85-4D1E-B870-406E8FA913C9}" dt="2025-07-22T08:56:05.847" v="2239" actId="20577"/>
        <pc:sldMkLst>
          <pc:docMk/>
          <pc:sldMk cId="1919397607" sldId="363"/>
        </pc:sldMkLst>
        <pc:spChg chg="del mod">
          <ac:chgData name="Mancilla Galindo, J. (Javier)" userId="9601b74a-7360-4c9f-8644-f4a84e095850" providerId="ADAL" clId="{6A33012E-7C85-4D1E-B870-406E8FA913C9}" dt="2025-07-22T08:53:40.333" v="2215" actId="478"/>
          <ac:spMkLst>
            <pc:docMk/>
            <pc:sldMk cId="1919397607" sldId="363"/>
            <ac:spMk id="2" creationId="{39F4ABEB-76B4-A0F5-1BB0-2F340FF37955}"/>
          </ac:spMkLst>
        </pc:spChg>
        <pc:spChg chg="mod">
          <ac:chgData name="Mancilla Galindo, J. (Javier)" userId="9601b74a-7360-4c9f-8644-f4a84e095850" providerId="ADAL" clId="{6A33012E-7C85-4D1E-B870-406E8FA913C9}" dt="2025-07-22T08:53:47.607" v="2219" actId="5793"/>
          <ac:spMkLst>
            <pc:docMk/>
            <pc:sldMk cId="1919397607" sldId="363"/>
            <ac:spMk id="3" creationId="{E38F9578-F5F8-3EFB-6510-99F7DAEB6711}"/>
          </ac:spMkLst>
        </pc:spChg>
        <pc:spChg chg="add mod">
          <ac:chgData name="Mancilla Galindo, J. (Javier)" userId="9601b74a-7360-4c9f-8644-f4a84e095850" providerId="ADAL" clId="{6A33012E-7C85-4D1E-B870-406E8FA913C9}" dt="2025-07-22T08:56:05.847" v="2239" actId="20577"/>
          <ac:spMkLst>
            <pc:docMk/>
            <pc:sldMk cId="1919397607" sldId="363"/>
            <ac:spMk id="4" creationId="{7F270021-7F4B-9008-59F4-39E3690D4DF4}"/>
          </ac:spMkLst>
        </pc:spChg>
        <pc:spChg chg="add del mod">
          <ac:chgData name="Mancilla Galindo, J. (Javier)" userId="9601b74a-7360-4c9f-8644-f4a84e095850" providerId="ADAL" clId="{6A33012E-7C85-4D1E-B870-406E8FA913C9}" dt="2025-07-22T08:53:42.120" v="2216" actId="478"/>
          <ac:spMkLst>
            <pc:docMk/>
            <pc:sldMk cId="1919397607" sldId="363"/>
            <ac:spMk id="6" creationId="{A7F50ADE-4B0E-605E-F762-9177CD7817BF}"/>
          </ac:spMkLst>
        </pc:spChg>
      </pc:sldChg>
      <pc:sldChg chg="new del">
        <pc:chgData name="Mancilla Galindo, J. (Javier)" userId="9601b74a-7360-4c9f-8644-f4a84e095850" providerId="ADAL" clId="{6A33012E-7C85-4D1E-B870-406E8FA913C9}" dt="2025-07-22T09:17:48.991" v="2625" actId="47"/>
        <pc:sldMkLst>
          <pc:docMk/>
          <pc:sldMk cId="2689078869" sldId="364"/>
        </pc:sldMkLst>
      </pc:sldChg>
      <pc:sldChg chg="addSp delSp modSp add mod">
        <pc:chgData name="Mancilla Galindo, J. (Javier)" userId="9601b74a-7360-4c9f-8644-f4a84e095850" providerId="ADAL" clId="{6A33012E-7C85-4D1E-B870-406E8FA913C9}" dt="2025-07-22T09:40:08.977" v="3477" actId="20577"/>
        <pc:sldMkLst>
          <pc:docMk/>
          <pc:sldMk cId="629984044" sldId="365"/>
        </pc:sldMkLst>
        <pc:graphicFrameChg chg="mod modGraphic">
          <ac:chgData name="Mancilla Galindo, J. (Javier)" userId="9601b74a-7360-4c9f-8644-f4a84e095850" providerId="ADAL" clId="{6A33012E-7C85-4D1E-B870-406E8FA913C9}" dt="2025-07-22T09:40:08.977" v="3477" actId="20577"/>
          <ac:graphicFrameMkLst>
            <pc:docMk/>
            <pc:sldMk cId="629984044" sldId="365"/>
            <ac:graphicFrameMk id="4" creationId="{B07E17CC-E588-55AE-5D38-3525DA5D8518}"/>
          </ac:graphicFrameMkLst>
        </pc:graphicFrameChg>
        <pc:picChg chg="del">
          <ac:chgData name="Mancilla Galindo, J. (Javier)" userId="9601b74a-7360-4c9f-8644-f4a84e095850" providerId="ADAL" clId="{6A33012E-7C85-4D1E-B870-406E8FA913C9}" dt="2025-07-22T09:14:22.758" v="2599" actId="478"/>
          <ac:picMkLst>
            <pc:docMk/>
            <pc:sldMk cId="629984044" sldId="365"/>
            <ac:picMk id="3" creationId="{1EBFDEA1-1C51-9F54-1F4E-D4FCEE107FF8}"/>
          </ac:picMkLst>
        </pc:picChg>
        <pc:picChg chg="add mod modCrop">
          <ac:chgData name="Mancilla Galindo, J. (Javier)" userId="9601b74a-7360-4c9f-8644-f4a84e095850" providerId="ADAL" clId="{6A33012E-7C85-4D1E-B870-406E8FA913C9}" dt="2025-07-22T09:23:25.163" v="2663" actId="1076"/>
          <ac:picMkLst>
            <pc:docMk/>
            <pc:sldMk cId="629984044" sldId="365"/>
            <ac:picMk id="5" creationId="{844A88DB-5695-915D-CF94-75D0646E8F69}"/>
          </ac:picMkLst>
        </pc:picChg>
        <pc:picChg chg="add mod modCrop">
          <ac:chgData name="Mancilla Galindo, J. (Javier)" userId="9601b74a-7360-4c9f-8644-f4a84e095850" providerId="ADAL" clId="{6A33012E-7C85-4D1E-B870-406E8FA913C9}" dt="2025-07-22T09:23:24.020" v="2662" actId="1076"/>
          <ac:picMkLst>
            <pc:docMk/>
            <pc:sldMk cId="629984044" sldId="365"/>
            <ac:picMk id="7" creationId="{AEDB7BA3-5CBA-198E-037E-E97C0915CE5B}"/>
          </ac:picMkLst>
        </pc:picChg>
      </pc:sldChg>
      <pc:sldChg chg="addSp modSp new 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3037844159" sldId="366"/>
        </pc:sldMkLst>
        <pc:picChg chg="add mod">
          <ac:chgData name="Mancilla Galindo, J. (Javier)" userId="9601b74a-7360-4c9f-8644-f4a84e095850" providerId="ADAL" clId="{6A33012E-7C85-4D1E-B870-406E8FA913C9}" dt="2025-07-22T09:11:59.521" v="2550" actId="931"/>
          <ac:picMkLst>
            <pc:docMk/>
            <pc:sldMk cId="3037844159" sldId="366"/>
            <ac:picMk id="3" creationId="{4F6649F5-818A-C492-EE0E-80CB96EBA83A}"/>
          </ac:picMkLst>
        </pc:picChg>
      </pc:sldChg>
      <pc:sldChg chg="addSp modSp new mod">
        <pc:chgData name="Mancilla Galindo, J. (Javier)" userId="9601b74a-7360-4c9f-8644-f4a84e095850" providerId="ADAL" clId="{6A33012E-7C85-4D1E-B870-406E8FA913C9}" dt="2025-07-22T09:16:04.990" v="2622" actId="1076"/>
        <pc:sldMkLst>
          <pc:docMk/>
          <pc:sldMk cId="1516013" sldId="367"/>
        </pc:sldMkLst>
        <pc:picChg chg="add mod">
          <ac:chgData name="Mancilla Galindo, J. (Javier)" userId="9601b74a-7360-4c9f-8644-f4a84e095850" providerId="ADAL" clId="{6A33012E-7C85-4D1E-B870-406E8FA913C9}" dt="2025-07-22T09:16:04.990" v="2622" actId="1076"/>
          <ac:picMkLst>
            <pc:docMk/>
            <pc:sldMk cId="1516013" sldId="367"/>
            <ac:picMk id="3" creationId="{12F287F4-9CD7-EFFE-D1B5-219B8133B421}"/>
          </ac:picMkLst>
        </pc:picChg>
        <pc:picChg chg="add mod">
          <ac:chgData name="Mancilla Galindo, J. (Javier)" userId="9601b74a-7360-4c9f-8644-f4a84e095850" providerId="ADAL" clId="{6A33012E-7C85-4D1E-B870-406E8FA913C9}" dt="2025-07-22T09:15:53.835" v="2620" actId="1076"/>
          <ac:picMkLst>
            <pc:docMk/>
            <pc:sldMk cId="1516013" sldId="367"/>
            <ac:picMk id="5" creationId="{DFCD1CA3-58DA-0C36-DEDB-7E24E713466B}"/>
          </ac:picMkLst>
        </pc:picChg>
      </pc:sldChg>
      <pc:sldChg chg="modSp new mod">
        <pc:chgData name="Mancilla Galindo, J. (Javier)" userId="9601b74a-7360-4c9f-8644-f4a84e095850" providerId="ADAL" clId="{6A33012E-7C85-4D1E-B870-406E8FA913C9}" dt="2025-07-22T09:56:48.742" v="3678" actId="20577"/>
        <pc:sldMkLst>
          <pc:docMk/>
          <pc:sldMk cId="1825322881" sldId="368"/>
        </pc:sldMkLst>
        <pc:spChg chg="mod">
          <ac:chgData name="Mancilla Galindo, J. (Javier)" userId="9601b74a-7360-4c9f-8644-f4a84e095850" providerId="ADAL" clId="{6A33012E-7C85-4D1E-B870-406E8FA913C9}" dt="2025-07-22T09:18:56.278" v="2641" actId="790"/>
          <ac:spMkLst>
            <pc:docMk/>
            <pc:sldMk cId="1825322881" sldId="368"/>
            <ac:spMk id="2" creationId="{9B4D6D06-F6DD-27A6-848E-FDE792727C52}"/>
          </ac:spMkLst>
        </pc:spChg>
        <pc:spChg chg="mod">
          <ac:chgData name="Mancilla Galindo, J. (Javier)" userId="9601b74a-7360-4c9f-8644-f4a84e095850" providerId="ADAL" clId="{6A33012E-7C85-4D1E-B870-406E8FA913C9}" dt="2025-07-22T09:56:48.742" v="3678" actId="20577"/>
          <ac:spMkLst>
            <pc:docMk/>
            <pc:sldMk cId="1825322881" sldId="368"/>
            <ac:spMk id="3" creationId="{8A73E7DD-7C98-0E85-78B6-EEFA8B36661D}"/>
          </ac:spMkLst>
        </pc:spChg>
      </pc:sldChg>
      <pc:sldChg chg="modSp add mod">
        <pc:chgData name="Mancilla Galindo, J. (Javier)" userId="9601b74a-7360-4c9f-8644-f4a84e095850" providerId="ADAL" clId="{6A33012E-7C85-4D1E-B870-406E8FA913C9}" dt="2025-07-22T09:34:50.856" v="3351"/>
        <pc:sldMkLst>
          <pc:docMk/>
          <pc:sldMk cId="1306772891" sldId="369"/>
        </pc:sldMkLst>
        <pc:spChg chg="mod">
          <ac:chgData name="Mancilla Galindo, J. (Javier)" userId="9601b74a-7360-4c9f-8644-f4a84e095850" providerId="ADAL" clId="{6A33012E-7C85-4D1E-B870-406E8FA913C9}" dt="2025-07-22T09:34:42.500" v="3348"/>
          <ac:spMkLst>
            <pc:docMk/>
            <pc:sldMk cId="1306772891" sldId="369"/>
            <ac:spMk id="2" creationId="{9B4D6D06-F6DD-27A6-848E-FDE792727C52}"/>
          </ac:spMkLst>
        </pc:spChg>
        <pc:spChg chg="mod">
          <ac:chgData name="Mancilla Galindo, J. (Javier)" userId="9601b74a-7360-4c9f-8644-f4a84e095850" providerId="ADAL" clId="{6A33012E-7C85-4D1E-B870-406E8FA913C9}" dt="2025-07-22T09:34:50.856" v="3351"/>
          <ac:spMkLst>
            <pc:docMk/>
            <pc:sldMk cId="1306772891" sldId="369"/>
            <ac:spMk id="3" creationId="{8A73E7DD-7C98-0E85-78B6-EEFA8B36661D}"/>
          </ac:spMkLst>
        </pc:spChg>
      </pc:sldChg>
      <pc:sldMasterChg chg="del delSldLayout">
        <pc:chgData name="Mancilla Galindo, J. (Javier)" userId="9601b74a-7360-4c9f-8644-f4a84e095850" providerId="ADAL" clId="{6A33012E-7C85-4D1E-B870-406E8FA913C9}" dt="2025-07-22T12:34:22.405" v="3686" actId="47"/>
        <pc:sldMasterMkLst>
          <pc:docMk/>
          <pc:sldMasterMk cId="1042682869" sldId="2147483713"/>
        </pc:sldMasterMkLst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67156460" sldId="2147483714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801829137" sldId="2147483715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085790225" sldId="2147483716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371795186" sldId="2147483717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590334149" sldId="2147483718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251975980" sldId="2147483719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521169544" sldId="2147483720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233340973" sldId="2147483721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817157957" sldId="2147483722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725698210" sldId="2147483723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301803917" sldId="2147483724"/>
          </pc:sldLayoutMkLst>
        </pc:sldLayoutChg>
      </pc:sldMasterChg>
    </pc:docChg>
  </pc:docChgLst>
  <pc:docChgLst>
    <pc:chgData name="Mancilla Galindo, J. (Javier)" userId="9601b74a-7360-4c9f-8644-f4a84e095850" providerId="ADAL" clId="{B9C785DD-84DC-4CAC-8399-28EAE8F78360}"/>
    <pc:docChg chg="undo redo custSel addSld delSld modSld sldOrd">
      <pc:chgData name="Mancilla Galindo, J. (Javier)" userId="9601b74a-7360-4c9f-8644-f4a84e095850" providerId="ADAL" clId="{B9C785DD-84DC-4CAC-8399-28EAE8F78360}" dt="2025-06-24T11:08:36.342" v="4373" actId="20577"/>
      <pc:docMkLst>
        <pc:docMk/>
      </pc:docMkLst>
      <pc:sldChg chg="modSp mod">
        <pc:chgData name="Mancilla Galindo, J. (Javier)" userId="9601b74a-7360-4c9f-8644-f4a84e095850" providerId="ADAL" clId="{B9C785DD-84DC-4CAC-8399-28EAE8F78360}" dt="2025-06-23T08:36:06.225" v="140" actId="20577"/>
        <pc:sldMkLst>
          <pc:docMk/>
          <pc:sldMk cId="3368348150" sldId="275"/>
        </pc:sldMkLst>
        <pc:spChg chg="mod">
          <ac:chgData name="Mancilla Galindo, J. (Javier)" userId="9601b74a-7360-4c9f-8644-f4a84e095850" providerId="ADAL" clId="{B9C785DD-84DC-4CAC-8399-28EAE8F78360}" dt="2025-06-23T08:36:06.225" v="140" actId="20577"/>
          <ac:spMkLst>
            <pc:docMk/>
            <pc:sldMk cId="3368348150" sldId="275"/>
            <ac:spMk id="2" creationId="{B10FE16A-3EC4-1A49-BFF7-C234B97B9A07}"/>
          </ac:spMkLst>
        </pc:spChg>
        <pc:spChg chg="mod">
          <ac:chgData name="Mancilla Galindo, J. (Javier)" userId="9601b74a-7360-4c9f-8644-f4a84e095850" providerId="ADAL" clId="{B9C785DD-84DC-4CAC-8399-28EAE8F78360}" dt="2025-06-23T08:35:57.431" v="132" actId="20577"/>
          <ac:spMkLst>
            <pc:docMk/>
            <pc:sldMk cId="3368348150" sldId="275"/>
            <ac:spMk id="6" creationId="{3DC10616-FA6C-AB4C-8F84-7696C7142C5C}"/>
          </ac:spMkLst>
        </pc:spChg>
      </pc:sldChg>
      <pc:sldChg chg="ord">
        <pc:chgData name="Mancilla Galindo, J. (Javier)" userId="9601b74a-7360-4c9f-8644-f4a84e095850" providerId="ADAL" clId="{B9C785DD-84DC-4CAC-8399-28EAE8F78360}" dt="2025-06-24T07:08:18.651" v="4030"/>
        <pc:sldMkLst>
          <pc:docMk/>
          <pc:sldMk cId="226434944" sldId="286"/>
        </pc:sldMkLst>
      </pc:sldChg>
      <pc:sldChg chg="del">
        <pc:chgData name="Mancilla Galindo, J. (Javier)" userId="9601b74a-7360-4c9f-8644-f4a84e095850" providerId="ADAL" clId="{B9C785DD-84DC-4CAC-8399-28EAE8F78360}" dt="2025-06-24T06:44:24.091" v="4007" actId="47"/>
        <pc:sldMkLst>
          <pc:docMk/>
          <pc:sldMk cId="2795682361" sldId="289"/>
        </pc:sldMkLst>
      </pc:sldChg>
      <pc:sldChg chg="del">
        <pc:chgData name="Mancilla Galindo, J. (Javier)" userId="9601b74a-7360-4c9f-8644-f4a84e095850" providerId="ADAL" clId="{B9C785DD-84DC-4CAC-8399-28EAE8F78360}" dt="2025-06-24T06:25:23.015" v="3631" actId="47"/>
        <pc:sldMkLst>
          <pc:docMk/>
          <pc:sldMk cId="568663150" sldId="300"/>
        </pc:sldMkLst>
      </pc:sldChg>
      <pc:sldChg chg="addSp modSp mod ord">
        <pc:chgData name="Mancilla Galindo, J. (Javier)" userId="9601b74a-7360-4c9f-8644-f4a84e095850" providerId="ADAL" clId="{B9C785DD-84DC-4CAC-8399-28EAE8F78360}" dt="2025-06-24T06:03:23.569" v="3600" actId="20577"/>
        <pc:sldMkLst>
          <pc:docMk/>
          <pc:sldMk cId="2820094345" sldId="301"/>
        </pc:sldMkLst>
        <pc:spChg chg="mod">
          <ac:chgData name="Mancilla Galindo, J. (Javier)" userId="9601b74a-7360-4c9f-8644-f4a84e095850" providerId="ADAL" clId="{B9C785DD-84DC-4CAC-8399-28EAE8F78360}" dt="2025-06-24T06:03:23.569" v="3600" actId="20577"/>
          <ac:spMkLst>
            <pc:docMk/>
            <pc:sldMk cId="2820094345" sldId="301"/>
            <ac:spMk id="2" creationId="{19DA5A6E-1949-A76E-D952-CF368606BA1C}"/>
          </ac:spMkLst>
        </pc:spChg>
        <pc:picChg chg="add mod">
          <ac:chgData name="Mancilla Galindo, J. (Javier)" userId="9601b74a-7360-4c9f-8644-f4a84e095850" providerId="ADAL" clId="{B9C785DD-84DC-4CAC-8399-28EAE8F78360}" dt="2025-06-24T06:02:00.664" v="3555" actId="1076"/>
          <ac:picMkLst>
            <pc:docMk/>
            <pc:sldMk cId="2820094345" sldId="301"/>
            <ac:picMk id="5" creationId="{8DF6151F-84F9-8033-C7FE-61BCD11CB310}"/>
          </ac:picMkLst>
        </pc:picChg>
      </pc:sldChg>
      <pc:sldChg chg="modSp mod ord">
        <pc:chgData name="Mancilla Galindo, J. (Javier)" userId="9601b74a-7360-4c9f-8644-f4a84e095850" providerId="ADAL" clId="{B9C785DD-84DC-4CAC-8399-28EAE8F78360}" dt="2025-06-24T06:04:01.740" v="3604" actId="1076"/>
        <pc:sldMkLst>
          <pc:docMk/>
          <pc:sldMk cId="626210154" sldId="302"/>
        </pc:sldMkLst>
        <pc:spChg chg="mod">
          <ac:chgData name="Mancilla Galindo, J. (Javier)" userId="9601b74a-7360-4c9f-8644-f4a84e095850" providerId="ADAL" clId="{B9C785DD-84DC-4CAC-8399-28EAE8F78360}" dt="2025-06-24T06:04:01.740" v="3604" actId="1076"/>
          <ac:spMkLst>
            <pc:docMk/>
            <pc:sldMk cId="626210154" sldId="302"/>
            <ac:spMk id="5" creationId="{3A37F968-885F-C3F0-5633-207015D31166}"/>
          </ac:spMkLst>
        </pc:spChg>
        <pc:picChg chg="mod">
          <ac:chgData name="Mancilla Galindo, J. (Javier)" userId="9601b74a-7360-4c9f-8644-f4a84e095850" providerId="ADAL" clId="{B9C785DD-84DC-4CAC-8399-28EAE8F78360}" dt="2025-06-24T06:03:58.142" v="3603" actId="1076"/>
          <ac:picMkLst>
            <pc:docMk/>
            <pc:sldMk cId="626210154" sldId="302"/>
            <ac:picMk id="3" creationId="{731B921D-FEDA-24E9-61F1-6B7C6D7A6B7F}"/>
          </ac:picMkLst>
        </pc:picChg>
      </pc:sldChg>
      <pc:sldChg chg="del">
        <pc:chgData name="Mancilla Galindo, J. (Javier)" userId="9601b74a-7360-4c9f-8644-f4a84e095850" providerId="ADAL" clId="{B9C785DD-84DC-4CAC-8399-28EAE8F78360}" dt="2025-06-24T09:59:34.251" v="4249" actId="47"/>
        <pc:sldMkLst>
          <pc:docMk/>
          <pc:sldMk cId="257531069" sldId="304"/>
        </pc:sldMkLst>
      </pc:sldChg>
      <pc:sldChg chg="modSp mod ord">
        <pc:chgData name="Mancilla Galindo, J. (Javier)" userId="9601b74a-7360-4c9f-8644-f4a84e095850" providerId="ADAL" clId="{B9C785DD-84DC-4CAC-8399-28EAE8F78360}" dt="2025-06-24T07:12:40.037" v="4036"/>
        <pc:sldMkLst>
          <pc:docMk/>
          <pc:sldMk cId="3323982722" sldId="305"/>
        </pc:sldMkLst>
        <pc:spChg chg="mod">
          <ac:chgData name="Mancilla Galindo, J. (Javier)" userId="9601b74a-7360-4c9f-8644-f4a84e095850" providerId="ADAL" clId="{B9C785DD-84DC-4CAC-8399-28EAE8F78360}" dt="2025-06-24T06:43:39.412" v="4005" actId="6549"/>
          <ac:spMkLst>
            <pc:docMk/>
            <pc:sldMk cId="3323982722" sldId="305"/>
            <ac:spMk id="4" creationId="{97951958-8066-20AC-0AEC-835FA399D27B}"/>
          </ac:spMkLst>
        </pc:spChg>
      </pc:sldChg>
      <pc:sldChg chg="del">
        <pc:chgData name="Mancilla Galindo, J. (Javier)" userId="9601b74a-7360-4c9f-8644-f4a84e095850" providerId="ADAL" clId="{B9C785DD-84DC-4CAC-8399-28EAE8F78360}" dt="2025-06-24T06:44:43.548" v="4009" actId="47"/>
        <pc:sldMkLst>
          <pc:docMk/>
          <pc:sldMk cId="2406736447" sldId="306"/>
        </pc:sldMkLst>
      </pc:sldChg>
      <pc:sldChg chg="modSp mod ord">
        <pc:chgData name="Mancilla Galindo, J. (Javier)" userId="9601b74a-7360-4c9f-8644-f4a84e095850" providerId="ADAL" clId="{B9C785DD-84DC-4CAC-8399-28EAE8F78360}" dt="2025-06-24T06:08:24.697" v="3608"/>
        <pc:sldMkLst>
          <pc:docMk/>
          <pc:sldMk cId="2669267477" sldId="307"/>
        </pc:sldMkLst>
        <pc:spChg chg="mod">
          <ac:chgData name="Mancilla Galindo, J. (Javier)" userId="9601b74a-7360-4c9f-8644-f4a84e095850" providerId="ADAL" clId="{B9C785DD-84DC-4CAC-8399-28EAE8F78360}" dt="2025-06-24T06:08:12.767" v="3606" actId="20577"/>
          <ac:spMkLst>
            <pc:docMk/>
            <pc:sldMk cId="2669267477" sldId="307"/>
            <ac:spMk id="66" creationId="{3C1DB9C7-F775-8E3B-A176-B6B3F1A98D90}"/>
          </ac:spMkLst>
        </pc:spChg>
      </pc:sldChg>
      <pc:sldChg chg="modSp del mod ord">
        <pc:chgData name="Mancilla Galindo, J. (Javier)" userId="9601b74a-7360-4c9f-8644-f4a84e095850" providerId="ADAL" clId="{B9C785DD-84DC-4CAC-8399-28EAE8F78360}" dt="2025-06-24T10:08:16.806" v="4250" actId="47"/>
        <pc:sldMkLst>
          <pc:docMk/>
          <pc:sldMk cId="1371503082" sldId="308"/>
        </pc:sldMkLst>
        <pc:spChg chg="mod">
          <ac:chgData name="Mancilla Galindo, J. (Javier)" userId="9601b74a-7360-4c9f-8644-f4a84e095850" providerId="ADAL" clId="{B9C785DD-84DC-4CAC-8399-28EAE8F78360}" dt="2025-06-24T06:46:33.677" v="4010" actId="790"/>
          <ac:spMkLst>
            <pc:docMk/>
            <pc:sldMk cId="1371503082" sldId="308"/>
            <ac:spMk id="2" creationId="{CA93F10E-910F-FC1C-75B5-61FAF80F1735}"/>
          </ac:spMkLst>
        </pc:spChg>
        <pc:spChg chg="mod">
          <ac:chgData name="Mancilla Galindo, J. (Javier)" userId="9601b74a-7360-4c9f-8644-f4a84e095850" providerId="ADAL" clId="{B9C785DD-84DC-4CAC-8399-28EAE8F78360}" dt="2025-06-24T07:21:37.581" v="4065" actId="20577"/>
          <ac:spMkLst>
            <pc:docMk/>
            <pc:sldMk cId="1371503082" sldId="308"/>
            <ac:spMk id="3" creationId="{CFB38FF5-62A1-11F1-6469-F179B1F2075A}"/>
          </ac:spMkLst>
        </pc:spChg>
      </pc:sldChg>
      <pc:sldChg chg="del">
        <pc:chgData name="Mancilla Galindo, J. (Javier)" userId="9601b74a-7360-4c9f-8644-f4a84e095850" providerId="ADAL" clId="{B9C785DD-84DC-4CAC-8399-28EAE8F78360}" dt="2025-06-24T06:44:24.689" v="4008" actId="47"/>
        <pc:sldMkLst>
          <pc:docMk/>
          <pc:sldMk cId="3739414703" sldId="309"/>
        </pc:sldMkLst>
      </pc:sldChg>
      <pc:sldChg chg="addSp delSp modSp new mod ord">
        <pc:chgData name="Mancilla Galindo, J. (Javier)" userId="9601b74a-7360-4c9f-8644-f4a84e095850" providerId="ADAL" clId="{B9C785DD-84DC-4CAC-8399-28EAE8F78360}" dt="2025-06-24T06:10:13.954" v="3618"/>
        <pc:sldMkLst>
          <pc:docMk/>
          <pc:sldMk cId="671510479" sldId="311"/>
        </pc:sldMkLst>
        <pc:spChg chg="add">
          <ac:chgData name="Mancilla Galindo, J. (Javier)" userId="9601b74a-7360-4c9f-8644-f4a84e095850" providerId="ADAL" clId="{B9C785DD-84DC-4CAC-8399-28EAE8F78360}" dt="2025-06-23T14:05:35.846" v="172"/>
          <ac:spMkLst>
            <pc:docMk/>
            <pc:sldMk cId="671510479" sldId="311"/>
            <ac:spMk id="9" creationId="{9D5D57B3-3506-D8D9-B668-0EE97EE7C6E6}"/>
          </ac:spMkLst>
        </pc:spChg>
        <pc:spChg chg="add mod">
          <ac:chgData name="Mancilla Galindo, J. (Javier)" userId="9601b74a-7360-4c9f-8644-f4a84e095850" providerId="ADAL" clId="{B9C785DD-84DC-4CAC-8399-28EAE8F78360}" dt="2025-06-23T14:24:57.444" v="623" actId="1076"/>
          <ac:spMkLst>
            <pc:docMk/>
            <pc:sldMk cId="671510479" sldId="311"/>
            <ac:spMk id="11" creationId="{DFAC52B3-6FDB-2CA3-70B1-AB311D3D4DBB}"/>
          </ac:spMkLst>
        </pc:spChg>
        <pc:spChg chg="add mod">
          <ac:chgData name="Mancilla Galindo, J. (Javier)" userId="9601b74a-7360-4c9f-8644-f4a84e095850" providerId="ADAL" clId="{B9C785DD-84DC-4CAC-8399-28EAE8F78360}" dt="2025-06-23T14:24:47.028" v="621" actId="1076"/>
          <ac:spMkLst>
            <pc:docMk/>
            <pc:sldMk cId="671510479" sldId="311"/>
            <ac:spMk id="12" creationId="{1EDFBCA9-2951-72CF-DACE-1C317AA6CC90}"/>
          </ac:spMkLst>
        </pc:spChg>
        <pc:spChg chg="add mod">
          <ac:chgData name="Mancilla Galindo, J. (Javier)" userId="9601b74a-7360-4c9f-8644-f4a84e095850" providerId="ADAL" clId="{B9C785DD-84DC-4CAC-8399-28EAE8F78360}" dt="2025-06-23T14:24:47.028" v="621" actId="1076"/>
          <ac:spMkLst>
            <pc:docMk/>
            <pc:sldMk cId="671510479" sldId="311"/>
            <ac:spMk id="14" creationId="{97BDB3EA-3E95-D1DB-D6A7-2A66C3E0A045}"/>
          </ac:spMkLst>
        </pc:spChg>
        <pc:spChg chg="add mod">
          <ac:chgData name="Mancilla Galindo, J. (Javier)" userId="9601b74a-7360-4c9f-8644-f4a84e095850" providerId="ADAL" clId="{B9C785DD-84DC-4CAC-8399-28EAE8F78360}" dt="2025-06-23T14:24:57.444" v="623" actId="1076"/>
          <ac:spMkLst>
            <pc:docMk/>
            <pc:sldMk cId="671510479" sldId="311"/>
            <ac:spMk id="15" creationId="{411BE25E-EB8D-56D8-5C47-60E2CC84DDA7}"/>
          </ac:spMkLst>
        </pc:spChg>
        <pc:spChg chg="add mod">
          <ac:chgData name="Mancilla Galindo, J. (Javier)" userId="9601b74a-7360-4c9f-8644-f4a84e095850" providerId="ADAL" clId="{B9C785DD-84DC-4CAC-8399-28EAE8F78360}" dt="2025-06-23T19:16:20.474" v="2231" actId="6549"/>
          <ac:spMkLst>
            <pc:docMk/>
            <pc:sldMk cId="671510479" sldId="311"/>
            <ac:spMk id="16" creationId="{C947A8F7-E0B5-EA5C-C026-AEBEAA0F3B50}"/>
          </ac:spMkLst>
        </pc:spChg>
        <pc:spChg chg="add mod">
          <ac:chgData name="Mancilla Galindo, J. (Javier)" userId="9601b74a-7360-4c9f-8644-f4a84e095850" providerId="ADAL" clId="{B9C785DD-84DC-4CAC-8399-28EAE8F78360}" dt="2025-06-23T14:28:15.705" v="686" actId="207"/>
          <ac:spMkLst>
            <pc:docMk/>
            <pc:sldMk cId="671510479" sldId="311"/>
            <ac:spMk id="17" creationId="{AD827185-CD6A-478E-4F82-70C44E40F52A}"/>
          </ac:spMkLst>
        </pc:spChg>
        <pc:spChg chg="add mod">
          <ac:chgData name="Mancilla Galindo, J. (Javier)" userId="9601b74a-7360-4c9f-8644-f4a84e095850" providerId="ADAL" clId="{B9C785DD-84DC-4CAC-8399-28EAE8F78360}" dt="2025-06-23T14:29:19.913" v="701" actId="113"/>
          <ac:spMkLst>
            <pc:docMk/>
            <pc:sldMk cId="671510479" sldId="311"/>
            <ac:spMk id="18" creationId="{119D9D02-2A2B-ABBE-78F2-BC6CA415218C}"/>
          </ac:spMkLst>
        </pc:spChg>
        <pc:grpChg chg="add mod">
          <ac:chgData name="Mancilla Galindo, J. (Javier)" userId="9601b74a-7360-4c9f-8644-f4a84e095850" providerId="ADAL" clId="{B9C785DD-84DC-4CAC-8399-28EAE8F78360}" dt="2025-06-23T14:24:51.872" v="622" actId="1076"/>
          <ac:grpSpMkLst>
            <pc:docMk/>
            <pc:sldMk cId="671510479" sldId="311"/>
            <ac:grpSpMk id="6" creationId="{AB8D87B2-B230-4B2B-3338-537575F82F6A}"/>
          </ac:grpSpMkLst>
        </pc:grpChg>
        <pc:picChg chg="add mod">
          <ac:chgData name="Mancilla Galindo, J. (Javier)" userId="9601b74a-7360-4c9f-8644-f4a84e095850" providerId="ADAL" clId="{B9C785DD-84DC-4CAC-8399-28EAE8F78360}" dt="2025-06-23T12:41:43.158" v="161" actId="164"/>
          <ac:picMkLst>
            <pc:docMk/>
            <pc:sldMk cId="671510479" sldId="311"/>
            <ac:picMk id="3" creationId="{C3EAC4BD-423F-7E0B-7F6D-09279EEC3BC3}"/>
          </ac:picMkLst>
        </pc:picChg>
        <pc:picChg chg="add mod">
          <ac:chgData name="Mancilla Galindo, J. (Javier)" userId="9601b74a-7360-4c9f-8644-f4a84e095850" providerId="ADAL" clId="{B9C785DD-84DC-4CAC-8399-28EAE8F78360}" dt="2025-06-23T12:41:43.158" v="161" actId="164"/>
          <ac:picMkLst>
            <pc:docMk/>
            <pc:sldMk cId="671510479" sldId="311"/>
            <ac:picMk id="5" creationId="{18E3D1CD-0583-D985-3AE9-AF345425E809}"/>
          </ac:picMkLst>
        </pc:picChg>
        <pc:picChg chg="add mod">
          <ac:chgData name="Mancilla Galindo, J. (Javier)" userId="9601b74a-7360-4c9f-8644-f4a84e095850" providerId="ADAL" clId="{B9C785DD-84DC-4CAC-8399-28EAE8F78360}" dt="2025-06-23T14:24:47.028" v="621" actId="1076"/>
          <ac:picMkLst>
            <pc:docMk/>
            <pc:sldMk cId="671510479" sldId="311"/>
            <ac:picMk id="8" creationId="{22D5F69D-B4AB-53AD-4113-06F2CE4E1A17}"/>
          </ac:picMkLst>
        </pc:picChg>
        <pc:picChg chg="add del mod">
          <ac:chgData name="Mancilla Galindo, J. (Javier)" userId="9601b74a-7360-4c9f-8644-f4a84e095850" providerId="ADAL" clId="{B9C785DD-84DC-4CAC-8399-28EAE8F78360}" dt="2025-06-23T14:05:43.205" v="176" actId="478"/>
          <ac:picMkLst>
            <pc:docMk/>
            <pc:sldMk cId="671510479" sldId="311"/>
            <ac:picMk id="10" creationId="{27F6782D-4FDF-45B6-3198-FAA2C47A9BDC}"/>
          </ac:picMkLst>
        </pc:picChg>
        <pc:picChg chg="add">
          <ac:chgData name="Mancilla Galindo, J. (Javier)" userId="9601b74a-7360-4c9f-8644-f4a84e095850" providerId="ADAL" clId="{B9C785DD-84DC-4CAC-8399-28EAE8F78360}" dt="2025-06-23T14:04:18.106" v="171"/>
          <ac:picMkLst>
            <pc:docMk/>
            <pc:sldMk cId="671510479" sldId="311"/>
            <ac:picMk id="1026" creationId="{E110BA8F-367A-65EF-1AE1-2462D5167F9D}"/>
          </ac:picMkLst>
        </pc:picChg>
      </pc:sldChg>
      <pc:sldChg chg="modSp add del mod">
        <pc:chgData name="Mancilla Galindo, J. (Javier)" userId="9601b74a-7360-4c9f-8644-f4a84e095850" providerId="ADAL" clId="{B9C785DD-84DC-4CAC-8399-28EAE8F78360}" dt="2025-06-23T14:56:03.473" v="855" actId="47"/>
        <pc:sldMkLst>
          <pc:docMk/>
          <pc:sldMk cId="987667779" sldId="312"/>
        </pc:sldMkLst>
        <pc:spChg chg="mod">
          <ac:chgData name="Mancilla Galindo, J. (Javier)" userId="9601b74a-7360-4c9f-8644-f4a84e095850" providerId="ADAL" clId="{B9C785DD-84DC-4CAC-8399-28EAE8F78360}" dt="2025-06-23T14:11:27.358" v="264" actId="20577"/>
          <ac:spMkLst>
            <pc:docMk/>
            <pc:sldMk cId="987667779" sldId="312"/>
            <ac:spMk id="2" creationId="{05D022F3-1165-FEAD-A442-2127BA86C2F5}"/>
          </ac:spMkLst>
        </pc:spChg>
      </pc:sldChg>
      <pc:sldChg chg="addSp delSp modSp add mod modClrScheme chgLayout">
        <pc:chgData name="Mancilla Galindo, J. (Javier)" userId="9601b74a-7360-4c9f-8644-f4a84e095850" providerId="ADAL" clId="{B9C785DD-84DC-4CAC-8399-28EAE8F78360}" dt="2025-06-23T19:16:25.939" v="2233" actId="6549"/>
        <pc:sldMkLst>
          <pc:docMk/>
          <pc:sldMk cId="1037070086" sldId="313"/>
        </pc:sldMkLst>
        <pc:spChg chg="add del mod ord">
          <ac:chgData name="Mancilla Galindo, J. (Javier)" userId="9601b74a-7360-4c9f-8644-f4a84e095850" providerId="ADAL" clId="{B9C785DD-84DC-4CAC-8399-28EAE8F78360}" dt="2025-06-23T14:14:15.133" v="291" actId="478"/>
          <ac:spMkLst>
            <pc:docMk/>
            <pc:sldMk cId="1037070086" sldId="313"/>
            <ac:spMk id="2" creationId="{C564E615-2686-53ED-977B-1ED1DB198697}"/>
          </ac:spMkLst>
        </pc:spChg>
        <pc:spChg chg="add del mod ord">
          <ac:chgData name="Mancilla Galindo, J. (Javier)" userId="9601b74a-7360-4c9f-8644-f4a84e095850" providerId="ADAL" clId="{B9C785DD-84DC-4CAC-8399-28EAE8F78360}" dt="2025-06-23T14:25:01.155" v="624" actId="478"/>
          <ac:spMkLst>
            <pc:docMk/>
            <pc:sldMk cId="1037070086" sldId="313"/>
            <ac:spMk id="4" creationId="{BF032A0C-CFD1-2E31-EB02-AAF4062DB644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7" creationId="{57B87444-B31E-1109-79E0-73AB087F4271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9" creationId="{FED088DB-8235-00E9-4DA1-14CA1EFB4E6F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0" creationId="{70BB6916-82BE-15AE-9F2B-D8E07ED4A4C3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2" creationId="{1EDFBCA9-2951-72CF-DACE-1C317AA6CC90}"/>
          </ac:spMkLst>
        </pc:spChg>
        <pc:spChg chg="add mod">
          <ac:chgData name="Mancilla Galindo, J. (Javier)" userId="9601b74a-7360-4c9f-8644-f4a84e095850" providerId="ADAL" clId="{B9C785DD-84DC-4CAC-8399-28EAE8F78360}" dt="2025-06-23T14:25:21.267" v="629" actId="1076"/>
          <ac:spMkLst>
            <pc:docMk/>
            <pc:sldMk cId="1037070086" sldId="313"/>
            <ac:spMk id="13" creationId="{58E9E5C6-B3AE-BB6B-B1CF-6B26733897EE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4" creationId="{97BDB3EA-3E95-D1DB-D6A7-2A66C3E0A045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19:16:25.939" v="2233" actId="6549"/>
          <ac:spMkLst>
            <pc:docMk/>
            <pc:sldMk cId="1037070086" sldId="313"/>
            <ac:spMk id="16" creationId="{C947A8F7-E0B5-EA5C-C026-AEBEAA0F3B50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7" creationId="{C17F078E-7B40-FA7A-A99C-C7E1F8F551FC}"/>
          </ac:spMkLst>
        </pc:spChg>
        <pc:spChg chg="add mod">
          <ac:chgData name="Mancilla Galindo, J. (Javier)" userId="9601b74a-7360-4c9f-8644-f4a84e095850" providerId="ADAL" clId="{B9C785DD-84DC-4CAC-8399-28EAE8F78360}" dt="2025-06-23T14:25:14.919" v="628" actId="1076"/>
          <ac:spMkLst>
            <pc:docMk/>
            <pc:sldMk cId="1037070086" sldId="313"/>
            <ac:spMk id="27" creationId="{454FF9EB-E4C9-6C71-4EAD-A5D82E1CD202}"/>
          </ac:spMkLst>
        </pc:spChg>
        <pc:spChg chg="add mod">
          <ac:chgData name="Mancilla Galindo, J. (Javier)" userId="9601b74a-7360-4c9f-8644-f4a84e095850" providerId="ADAL" clId="{B9C785DD-84DC-4CAC-8399-28EAE8F78360}" dt="2025-06-23T14:25:11.256" v="627" actId="1076"/>
          <ac:spMkLst>
            <pc:docMk/>
            <pc:sldMk cId="1037070086" sldId="313"/>
            <ac:spMk id="30" creationId="{1779635C-2BB3-671A-E7A6-9974C2ED3F06}"/>
          </ac:spMkLst>
        </pc:spChg>
        <pc:spChg chg="add del mod">
          <ac:chgData name="Mancilla Galindo, J. (Javier)" userId="9601b74a-7360-4c9f-8644-f4a84e095850" providerId="ADAL" clId="{B9C785DD-84DC-4CAC-8399-28EAE8F78360}" dt="2025-06-23T14:25:03.482" v="625" actId="478"/>
          <ac:spMkLst>
            <pc:docMk/>
            <pc:sldMk cId="1037070086" sldId="313"/>
            <ac:spMk id="32" creationId="{49C48837-74AF-00CB-29C2-674DD820DBE9}"/>
          </ac:spMkLst>
        </pc:spChg>
        <pc:grpChg chg="mod">
          <ac:chgData name="Mancilla Galindo, J. (Javier)" userId="9601b74a-7360-4c9f-8644-f4a84e095850" providerId="ADAL" clId="{B9C785DD-84DC-4CAC-8399-28EAE8F78360}" dt="2025-06-23T14:25:08.809" v="626" actId="1076"/>
          <ac:grpSpMkLst>
            <pc:docMk/>
            <pc:sldMk cId="1037070086" sldId="313"/>
            <ac:grpSpMk id="6" creationId="{AB8D87B2-B230-4B2B-3338-537575F82F6A}"/>
          </ac:grpSpMkLst>
        </pc:grpChg>
        <pc:picChg chg="mod">
          <ac:chgData name="Mancilla Galindo, J. (Javier)" userId="9601b74a-7360-4c9f-8644-f4a84e095850" providerId="ADAL" clId="{B9C785DD-84DC-4CAC-8399-28EAE8F78360}" dt="2025-06-23T14:25:08.809" v="626" actId="1076"/>
          <ac:picMkLst>
            <pc:docMk/>
            <pc:sldMk cId="1037070086" sldId="313"/>
            <ac:picMk id="8" creationId="{22D5F69D-B4AB-53AD-4113-06F2CE4E1A17}"/>
          </ac:picMkLst>
        </pc:pic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19" creationId="{1B33DF13-06A0-45E8-842E-55182FF48BA7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0" creationId="{C62B962A-3393-9995-DC36-7DBB9BF7BEDD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4" creationId="{38F305EF-5A8C-7736-3DA3-EBBE9D7C53AB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6" creationId="{B3258CD1-55F6-BEB6-7C35-FE4324F71CB7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8" creationId="{961FD65D-0E30-071A-EB22-482AF44D571D}"/>
          </ac:cxnSpMkLst>
        </pc:cxnChg>
        <pc:cxnChg chg="add mod">
          <ac:chgData name="Mancilla Galindo, J. (Javier)" userId="9601b74a-7360-4c9f-8644-f4a84e095850" providerId="ADAL" clId="{B9C785DD-84DC-4CAC-8399-28EAE8F78360}" dt="2025-06-23T14:22:23.628" v="564"/>
          <ac:cxnSpMkLst>
            <pc:docMk/>
            <pc:sldMk cId="1037070086" sldId="313"/>
            <ac:cxnSpMk id="29" creationId="{7946028E-6BE8-B2BD-B586-D3359C9FCCAD}"/>
          </ac:cxnSpMkLst>
        </pc:cxnChg>
        <pc:cxnChg chg="add mod">
          <ac:chgData name="Mancilla Galindo, J. (Javier)" userId="9601b74a-7360-4c9f-8644-f4a84e095850" providerId="ADAL" clId="{B9C785DD-84DC-4CAC-8399-28EAE8F78360}" dt="2025-06-23T14:25:46.318" v="635" actId="1076"/>
          <ac:cxnSpMkLst>
            <pc:docMk/>
            <pc:sldMk cId="1037070086" sldId="313"/>
            <ac:cxnSpMk id="33" creationId="{906F5106-4991-7FAC-A3F5-4F1A7A75530D}"/>
          </ac:cxnSpMkLst>
        </pc:cxnChg>
      </pc:sldChg>
      <pc:sldChg chg="modSp add mod">
        <pc:chgData name="Mancilla Galindo, J. (Javier)" userId="9601b74a-7360-4c9f-8644-f4a84e095850" providerId="ADAL" clId="{B9C785DD-84DC-4CAC-8399-28EAE8F78360}" dt="2025-06-23T19:16:23.317" v="2232" actId="6549"/>
        <pc:sldMkLst>
          <pc:docMk/>
          <pc:sldMk cId="1796099029" sldId="314"/>
        </pc:sldMkLst>
        <pc:spChg chg="mod">
          <ac:chgData name="Mancilla Galindo, J. (Javier)" userId="9601b74a-7360-4c9f-8644-f4a84e095850" providerId="ADAL" clId="{B9C785DD-84DC-4CAC-8399-28EAE8F78360}" dt="2025-06-23T19:16:23.317" v="2232" actId="6549"/>
          <ac:spMkLst>
            <pc:docMk/>
            <pc:sldMk cId="1796099029" sldId="314"/>
            <ac:spMk id="16" creationId="{C947A8F7-E0B5-EA5C-C026-AEBEAA0F3B50}"/>
          </ac:spMkLst>
        </pc:spChg>
      </pc:sldChg>
      <pc:sldChg chg="addSp modSp add mod">
        <pc:chgData name="Mancilla Galindo, J. (Javier)" userId="9601b74a-7360-4c9f-8644-f4a84e095850" providerId="ADAL" clId="{B9C785DD-84DC-4CAC-8399-28EAE8F78360}" dt="2025-06-24T07:23:25.435" v="4140" actId="20577"/>
        <pc:sldMkLst>
          <pc:docMk/>
          <pc:sldMk cId="1634379490" sldId="315"/>
        </pc:sldMkLst>
        <pc:spChg chg="add mod">
          <ac:chgData name="Mancilla Galindo, J. (Javier)" userId="9601b74a-7360-4c9f-8644-f4a84e095850" providerId="ADAL" clId="{B9C785DD-84DC-4CAC-8399-28EAE8F78360}" dt="2025-06-23T14:53:30.140" v="847" actId="20577"/>
          <ac:spMkLst>
            <pc:docMk/>
            <pc:sldMk cId="1634379490" sldId="315"/>
            <ac:spMk id="2" creationId="{0A533E31-9BA5-8F9B-3DF0-0E005B3B4D01}"/>
          </ac:spMkLst>
        </pc:spChg>
        <pc:spChg chg="add mod">
          <ac:chgData name="Mancilla Galindo, J. (Javier)" userId="9601b74a-7360-4c9f-8644-f4a84e095850" providerId="ADAL" clId="{B9C785DD-84DC-4CAC-8399-28EAE8F78360}" dt="2025-06-23T14:53:16.062" v="843" actId="1076"/>
          <ac:spMkLst>
            <pc:docMk/>
            <pc:sldMk cId="1634379490" sldId="315"/>
            <ac:spMk id="4" creationId="{319E9798-7E6F-DD2B-4571-7193775A8457}"/>
          </ac:spMkLst>
        </pc:spChg>
        <pc:spChg chg="add mod">
          <ac:chgData name="Mancilla Galindo, J. (Javier)" userId="9601b74a-7360-4c9f-8644-f4a84e095850" providerId="ADAL" clId="{B9C785DD-84DC-4CAC-8399-28EAE8F78360}" dt="2025-06-23T14:53:44.305" v="853" actId="20577"/>
          <ac:spMkLst>
            <pc:docMk/>
            <pc:sldMk cId="1634379490" sldId="315"/>
            <ac:spMk id="7" creationId="{FF686312-CC83-E4FA-31B8-D084914F7167}"/>
          </ac:spMkLst>
        </pc:spChg>
        <pc:spChg chg="mod">
          <ac:chgData name="Mancilla Galindo, J. (Javier)" userId="9601b74a-7360-4c9f-8644-f4a84e095850" providerId="ADAL" clId="{B9C785DD-84DC-4CAC-8399-28EAE8F78360}" dt="2025-06-23T14:51:07.812" v="822" actId="1076"/>
          <ac:spMkLst>
            <pc:docMk/>
            <pc:sldMk cId="1634379490" sldId="315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14:51:07.812" v="822" actId="1076"/>
          <ac:spMkLst>
            <pc:docMk/>
            <pc:sldMk cId="1634379490" sldId="315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19:16:28.727" v="2234" actId="6549"/>
          <ac:spMkLst>
            <pc:docMk/>
            <pc:sldMk cId="1634379490" sldId="315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4T07:23:25.435" v="4140" actId="20577"/>
          <ac:spMkLst>
            <pc:docMk/>
            <pc:sldMk cId="1634379490" sldId="315"/>
            <ac:spMk id="17" creationId="{AD827185-CD6A-478E-4F82-70C44E40F52A}"/>
          </ac:spMkLst>
        </pc:spChg>
        <pc:grpChg chg="mod">
          <ac:chgData name="Mancilla Galindo, J. (Javier)" userId="9601b74a-7360-4c9f-8644-f4a84e095850" providerId="ADAL" clId="{B9C785DD-84DC-4CAC-8399-28EAE8F78360}" dt="2025-06-23T14:51:02.686" v="821" actId="14100"/>
          <ac:grpSpMkLst>
            <pc:docMk/>
            <pc:sldMk cId="1634379490" sldId="315"/>
            <ac:grpSpMk id="6" creationId="{AB8D87B2-B230-4B2B-3338-537575F82F6A}"/>
          </ac:grpSpMkLst>
        </pc:grpChg>
      </pc:sldChg>
      <pc:sldChg chg="addSp delSp modSp add mod modClrScheme chgLayout">
        <pc:chgData name="Mancilla Galindo, J. (Javier)" userId="9601b74a-7360-4c9f-8644-f4a84e095850" providerId="ADAL" clId="{B9C785DD-84DC-4CAC-8399-28EAE8F78360}" dt="2025-06-23T18:32:56.071" v="1251" actId="115"/>
        <pc:sldMkLst>
          <pc:docMk/>
          <pc:sldMk cId="1780927538" sldId="316"/>
        </pc:sldMkLst>
        <pc:spChg chg="mod">
          <ac:chgData name="Mancilla Galindo, J. (Javier)" userId="9601b74a-7360-4c9f-8644-f4a84e095850" providerId="ADAL" clId="{B9C785DD-84DC-4CAC-8399-28EAE8F78360}" dt="2025-06-23T18:03:50.238" v="1178" actId="26606"/>
          <ac:spMkLst>
            <pc:docMk/>
            <pc:sldMk cId="1780927538" sldId="316"/>
            <ac:spMk id="2" creationId="{05D022F3-1165-FEAD-A442-2127BA86C2F5}"/>
          </ac:spMkLst>
        </pc:spChg>
        <pc:spChg chg="add del mod">
          <ac:chgData name="Mancilla Galindo, J. (Javier)" userId="9601b74a-7360-4c9f-8644-f4a84e095850" providerId="ADAL" clId="{B9C785DD-84DC-4CAC-8399-28EAE8F78360}" dt="2025-06-23T14:58:25.669" v="916" actId="478"/>
          <ac:spMkLst>
            <pc:docMk/>
            <pc:sldMk cId="1780927538" sldId="316"/>
            <ac:spMk id="7" creationId="{75BDA15D-1A3E-8BAA-66A7-CFF44F27A486}"/>
          </ac:spMkLst>
        </pc:spChg>
        <pc:spChg chg="add mod">
          <ac:chgData name="Mancilla Galindo, J. (Javier)" userId="9601b74a-7360-4c9f-8644-f4a84e095850" providerId="ADAL" clId="{B9C785DD-84DC-4CAC-8399-28EAE8F78360}" dt="2025-06-23T18:32:56.071" v="1251" actId="115"/>
          <ac:spMkLst>
            <pc:docMk/>
            <pc:sldMk cId="1780927538" sldId="316"/>
            <ac:spMk id="8" creationId="{42908BBA-32A1-B264-15EA-212C05BB3D6E}"/>
          </ac:spMkLst>
        </pc:spChg>
        <pc:spChg chg="add del mod">
          <ac:chgData name="Mancilla Galindo, J. (Javier)" userId="9601b74a-7360-4c9f-8644-f4a84e095850" providerId="ADAL" clId="{B9C785DD-84DC-4CAC-8399-28EAE8F78360}" dt="2025-06-23T14:58:29.188" v="918" actId="478"/>
          <ac:spMkLst>
            <pc:docMk/>
            <pc:sldMk cId="1780927538" sldId="316"/>
            <ac:spMk id="12" creationId="{5442EF06-8715-0880-25D2-523B6EFADFB4}"/>
          </ac:spMkLst>
        </pc:spChg>
        <pc:spChg chg="add del">
          <ac:chgData name="Mancilla Galindo, J. (Javier)" userId="9601b74a-7360-4c9f-8644-f4a84e095850" providerId="ADAL" clId="{B9C785DD-84DC-4CAC-8399-28EAE8F78360}" dt="2025-06-23T18:05:48.483" v="1188" actId="22"/>
          <ac:spMkLst>
            <pc:docMk/>
            <pc:sldMk cId="1780927538" sldId="316"/>
            <ac:spMk id="13" creationId="{164225E9-A388-126A-3E6E-79A9AF6EEF4D}"/>
          </ac:spMkLst>
        </pc:spChg>
        <pc:spChg chg="add del mod">
          <ac:chgData name="Mancilla Galindo, J. (Javier)" userId="9601b74a-7360-4c9f-8644-f4a84e095850" providerId="ADAL" clId="{B9C785DD-84DC-4CAC-8399-28EAE8F78360}" dt="2025-06-23T14:58:13.597" v="915" actId="478"/>
          <ac:spMkLst>
            <pc:docMk/>
            <pc:sldMk cId="1780927538" sldId="316"/>
            <ac:spMk id="14" creationId="{5517E6A1-4512-C67E-2B50-730205589FA4}"/>
          </ac:spMkLst>
        </pc:spChg>
        <pc:spChg chg="add del mod">
          <ac:chgData name="Mancilla Galindo, J. (Javier)" userId="9601b74a-7360-4c9f-8644-f4a84e095850" providerId="ADAL" clId="{B9C785DD-84DC-4CAC-8399-28EAE8F78360}" dt="2025-06-23T14:58:11.956" v="914" actId="478"/>
          <ac:spMkLst>
            <pc:docMk/>
            <pc:sldMk cId="1780927538" sldId="316"/>
            <ac:spMk id="16" creationId="{B852E447-7C27-6EC2-785A-3EA26DC4B0E1}"/>
          </ac:spMkLst>
        </pc:spChg>
        <pc:spChg chg="add mod">
          <ac:chgData name="Mancilla Galindo, J. (Javier)" userId="9601b74a-7360-4c9f-8644-f4a84e095850" providerId="ADAL" clId="{B9C785DD-84DC-4CAC-8399-28EAE8F78360}" dt="2025-06-23T18:08:34.549" v="1215" actId="1076"/>
          <ac:spMkLst>
            <pc:docMk/>
            <pc:sldMk cId="1780927538" sldId="316"/>
            <ac:spMk id="17" creationId="{A104C616-851D-C00F-5513-1623DFA0D6C7}"/>
          </ac:spMkLst>
        </pc:spChg>
        <pc:spChg chg="add del mod">
          <ac:chgData name="Mancilla Galindo, J. (Javier)" userId="9601b74a-7360-4c9f-8644-f4a84e095850" providerId="ADAL" clId="{B9C785DD-84DC-4CAC-8399-28EAE8F78360}" dt="2025-06-23T14:58:27.597" v="917" actId="478"/>
          <ac:spMkLst>
            <pc:docMk/>
            <pc:sldMk cId="1780927538" sldId="316"/>
            <ac:spMk id="18" creationId="{6FC8C99D-9167-7376-B4CD-8413692B7AE0}"/>
          </ac:spMkLst>
        </pc:spChg>
        <pc:picChg chg="add del mod">
          <ac:chgData name="Mancilla Galindo, J. (Javier)" userId="9601b74a-7360-4c9f-8644-f4a84e095850" providerId="ADAL" clId="{B9C785DD-84DC-4CAC-8399-28EAE8F78360}" dt="2025-06-23T14:57:34.092" v="911" actId="478"/>
          <ac:picMkLst>
            <pc:docMk/>
            <pc:sldMk cId="1780927538" sldId="316"/>
            <ac:picMk id="4" creationId="{54C1C442-F646-0E3F-FEB0-D10869C5B557}"/>
          </ac:picMkLst>
        </pc:picChg>
        <pc:picChg chg="add del mod">
          <ac:chgData name="Mancilla Galindo, J. (Javier)" userId="9601b74a-7360-4c9f-8644-f4a84e095850" providerId="ADAL" clId="{B9C785DD-84DC-4CAC-8399-28EAE8F78360}" dt="2025-06-23T17:40:24.911" v="961" actId="478"/>
          <ac:picMkLst>
            <pc:docMk/>
            <pc:sldMk cId="1780927538" sldId="316"/>
            <ac:picMk id="6" creationId="{0B8742B6-2F3F-7363-7281-984C2AB69B54}"/>
          </ac:picMkLst>
        </pc:picChg>
        <pc:picChg chg="add del mod ord">
          <ac:chgData name="Mancilla Galindo, J. (Javier)" userId="9601b74a-7360-4c9f-8644-f4a84e095850" providerId="ADAL" clId="{B9C785DD-84DC-4CAC-8399-28EAE8F78360}" dt="2025-06-23T18:03:53.136" v="1180" actId="478"/>
          <ac:picMkLst>
            <pc:docMk/>
            <pc:sldMk cId="1780927538" sldId="316"/>
            <ac:picMk id="10" creationId="{DEFE310E-A437-A2DD-85DA-BCAAE4D8D314}"/>
          </ac:picMkLst>
        </pc:picChg>
      </pc:sldChg>
      <pc:sldChg chg="addSp modSp new del mod">
        <pc:chgData name="Mancilla Galindo, J. (Javier)" userId="9601b74a-7360-4c9f-8644-f4a84e095850" providerId="ADAL" clId="{B9C785DD-84DC-4CAC-8399-28EAE8F78360}" dt="2025-06-23T18:46:31.096" v="1435" actId="47"/>
        <pc:sldMkLst>
          <pc:docMk/>
          <pc:sldMk cId="1175649026" sldId="317"/>
        </pc:sldMkLst>
        <pc:graphicFrameChg chg="add mod">
          <ac:chgData name="Mancilla Galindo, J. (Javier)" userId="9601b74a-7360-4c9f-8644-f4a84e095850" providerId="ADAL" clId="{B9C785DD-84DC-4CAC-8399-28EAE8F78360}" dt="2025-06-23T15:48:55.687" v="921" actId="1957"/>
          <ac:graphicFrameMkLst>
            <pc:docMk/>
            <pc:sldMk cId="1175649026" sldId="317"/>
            <ac:graphicFrameMk id="4" creationId="{56EDA3D1-665B-6BA9-89EF-D05BE9CC43F7}"/>
          </ac:graphicFrameMkLst>
        </pc:graphicFrameChg>
      </pc:sldChg>
      <pc:sldChg chg="new del">
        <pc:chgData name="Mancilla Galindo, J. (Javier)" userId="9601b74a-7360-4c9f-8644-f4a84e095850" providerId="ADAL" clId="{B9C785DD-84DC-4CAC-8399-28EAE8F78360}" dt="2025-06-23T14:56:44.876" v="903" actId="47"/>
        <pc:sldMkLst>
          <pc:docMk/>
          <pc:sldMk cId="1925967820" sldId="317"/>
        </pc:sldMkLst>
      </pc:sldChg>
      <pc:sldChg chg="addSp delSp modSp new mod modClrScheme chgLayout">
        <pc:chgData name="Mancilla Galindo, J. (Javier)" userId="9601b74a-7360-4c9f-8644-f4a84e095850" providerId="ADAL" clId="{B9C785DD-84DC-4CAC-8399-28EAE8F78360}" dt="2025-06-24T07:26:43.006" v="4192" actId="313"/>
        <pc:sldMkLst>
          <pc:docMk/>
          <pc:sldMk cId="258517382" sldId="318"/>
        </pc:sldMkLst>
        <pc:spChg chg="del mod ord">
          <ac:chgData name="Mancilla Galindo, J. (Javier)" userId="9601b74a-7360-4c9f-8644-f4a84e095850" providerId="ADAL" clId="{B9C785DD-84DC-4CAC-8399-28EAE8F78360}" dt="2025-06-23T17:41:02.999" v="966" actId="478"/>
          <ac:spMkLst>
            <pc:docMk/>
            <pc:sldMk cId="258517382" sldId="318"/>
            <ac:spMk id="2" creationId="{E23E64B2-52C6-5B15-A5E5-065BBE4ECD13}"/>
          </ac:spMkLst>
        </pc:spChg>
        <pc:spChg chg="del mod ord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3" creationId="{114AE55B-2DA2-D326-0884-4A3CDE96D70A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4" creationId="{429CB60C-4B85-1036-CEDD-F9A9D4D92DE6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5" creationId="{DA2C348C-31CE-5C2C-E37C-02F994B7BCBE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6" creationId="{47DF2084-7215-2ABE-9630-CAB5CCD2E1D4}"/>
          </ac:spMkLst>
        </pc:spChg>
        <pc:spChg chg="del mod ord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7" creationId="{F83D4056-7712-9C8D-C597-76158A726F5A}"/>
          </ac:spMkLst>
        </pc:spChg>
        <pc:spChg chg="add del mod ord">
          <ac:chgData name="Mancilla Galindo, J. (Javier)" userId="9601b74a-7360-4c9f-8644-f4a84e095850" providerId="ADAL" clId="{B9C785DD-84DC-4CAC-8399-28EAE8F78360}" dt="2025-06-23T17:55:57.783" v="967" actId="478"/>
          <ac:spMkLst>
            <pc:docMk/>
            <pc:sldMk cId="258517382" sldId="318"/>
            <ac:spMk id="8" creationId="{306C7814-9283-668A-8A64-FD264B68F59E}"/>
          </ac:spMkLst>
        </pc:spChg>
        <pc:spChg chg="add del mod ord">
          <ac:chgData name="Mancilla Galindo, J. (Javier)" userId="9601b74a-7360-4c9f-8644-f4a84e095850" providerId="ADAL" clId="{B9C785DD-84DC-4CAC-8399-28EAE8F78360}" dt="2025-06-23T17:55:59.969" v="968" actId="478"/>
          <ac:spMkLst>
            <pc:docMk/>
            <pc:sldMk cId="258517382" sldId="318"/>
            <ac:spMk id="9" creationId="{53FCE046-0B15-FB95-A30C-C6140754EFC6}"/>
          </ac:spMkLst>
        </pc:spChg>
        <pc:spChg chg="add mod">
          <ac:chgData name="Mancilla Galindo, J. (Javier)" userId="9601b74a-7360-4c9f-8644-f4a84e095850" providerId="ADAL" clId="{B9C785DD-84DC-4CAC-8399-28EAE8F78360}" dt="2025-06-23T18:45:26.425" v="1398" actId="20577"/>
          <ac:spMkLst>
            <pc:docMk/>
            <pc:sldMk cId="258517382" sldId="318"/>
            <ac:spMk id="11" creationId="{DF0EB1F7-A5DC-5BA8-CC21-1ECC5D4187E7}"/>
          </ac:spMkLst>
        </pc:spChg>
        <pc:spChg chg="add mod">
          <ac:chgData name="Mancilla Galindo, J. (Javier)" userId="9601b74a-7360-4c9f-8644-f4a84e095850" providerId="ADAL" clId="{B9C785DD-84DC-4CAC-8399-28EAE8F78360}" dt="2025-06-23T18:53:54.859" v="1720" actId="20577"/>
          <ac:spMkLst>
            <pc:docMk/>
            <pc:sldMk cId="258517382" sldId="318"/>
            <ac:spMk id="12" creationId="{BA0AE963-967C-BD1E-4877-4164A60A0AD3}"/>
          </ac:spMkLst>
        </pc:spChg>
        <pc:spChg chg="add mod">
          <ac:chgData name="Mancilla Galindo, J. (Javier)" userId="9601b74a-7360-4c9f-8644-f4a84e095850" providerId="ADAL" clId="{B9C785DD-84DC-4CAC-8399-28EAE8F78360}" dt="2025-06-23T18:51:54.844" v="1680" actId="20577"/>
          <ac:spMkLst>
            <pc:docMk/>
            <pc:sldMk cId="258517382" sldId="318"/>
            <ac:spMk id="13" creationId="{7E3B3145-F1FD-2F54-F91F-4A20BD5408A9}"/>
          </ac:spMkLst>
        </pc:spChg>
        <pc:spChg chg="add mod">
          <ac:chgData name="Mancilla Galindo, J. (Javier)" userId="9601b74a-7360-4c9f-8644-f4a84e095850" providerId="ADAL" clId="{B9C785DD-84DC-4CAC-8399-28EAE8F78360}" dt="2025-06-23T18:52:23.831" v="1714" actId="113"/>
          <ac:spMkLst>
            <pc:docMk/>
            <pc:sldMk cId="258517382" sldId="318"/>
            <ac:spMk id="14" creationId="{FAF4A7E1-6517-2800-F81D-0AC42C33CF41}"/>
          </ac:spMkLst>
        </pc:spChg>
        <pc:graphicFrameChg chg="add mod modGraphic">
          <ac:chgData name="Mancilla Galindo, J. (Javier)" userId="9601b74a-7360-4c9f-8644-f4a84e095850" providerId="ADAL" clId="{B9C785DD-84DC-4CAC-8399-28EAE8F78360}" dt="2025-06-24T07:26:43.006" v="4192" actId="313"/>
          <ac:graphicFrameMkLst>
            <pc:docMk/>
            <pc:sldMk cId="258517382" sldId="318"/>
            <ac:graphicFrameMk id="10" creationId="{DD2F7C04-BCBF-9F8C-B970-07AADFAB920A}"/>
          </ac:graphicFrameMkLst>
        </pc:graphicFrameChg>
      </pc:sldChg>
      <pc:sldChg chg="addSp modSp add del mod">
        <pc:chgData name="Mancilla Galindo, J. (Javier)" userId="9601b74a-7360-4c9f-8644-f4a84e095850" providerId="ADAL" clId="{B9C785DD-84DC-4CAC-8399-28EAE8F78360}" dt="2025-06-24T06:16:46.839" v="3629" actId="20577"/>
        <pc:sldMkLst>
          <pc:docMk/>
          <pc:sldMk cId="1582242501" sldId="319"/>
        </pc:sldMkLst>
        <pc:spChg chg="mod">
          <ac:chgData name="Mancilla Galindo, J. (Javier)" userId="9601b74a-7360-4c9f-8644-f4a84e095850" providerId="ADAL" clId="{B9C785DD-84DC-4CAC-8399-28EAE8F78360}" dt="2025-06-24T06:16:46.839" v="3629" actId="20577"/>
          <ac:spMkLst>
            <pc:docMk/>
            <pc:sldMk cId="1582242501" sldId="319"/>
            <ac:spMk id="8" creationId="{42908BBA-32A1-B264-15EA-212C05BB3D6E}"/>
          </ac:spMkLst>
        </pc:spChg>
        <pc:spChg chg="mod">
          <ac:chgData name="Mancilla Galindo, J. (Javier)" userId="9601b74a-7360-4c9f-8644-f4a84e095850" providerId="ADAL" clId="{B9C785DD-84DC-4CAC-8399-28EAE8F78360}" dt="2025-06-23T18:31:59.139" v="1247" actId="20577"/>
          <ac:spMkLst>
            <pc:docMk/>
            <pc:sldMk cId="1582242501" sldId="319"/>
            <ac:spMk id="17" creationId="{A104C616-851D-C00F-5513-1623DFA0D6C7}"/>
          </ac:spMkLst>
        </pc:spChg>
        <pc:picChg chg="add mod">
          <ac:chgData name="Mancilla Galindo, J. (Javier)" userId="9601b74a-7360-4c9f-8644-f4a84e095850" providerId="ADAL" clId="{B9C785DD-84DC-4CAC-8399-28EAE8F78360}" dt="2025-06-23T18:32:23.489" v="1249" actId="1076"/>
          <ac:picMkLst>
            <pc:docMk/>
            <pc:sldMk cId="1582242501" sldId="319"/>
            <ac:picMk id="4" creationId="{68D561A0-A179-890D-58C1-9467346C2D09}"/>
          </ac:picMkLst>
        </pc:picChg>
      </pc:sldChg>
      <pc:sldChg chg="addSp delSp modSp add mod">
        <pc:chgData name="Mancilla Galindo, J. (Javier)" userId="9601b74a-7360-4c9f-8644-f4a84e095850" providerId="ADAL" clId="{B9C785DD-84DC-4CAC-8399-28EAE8F78360}" dt="2025-06-24T10:48:40.068" v="4255" actId="20577"/>
        <pc:sldMkLst>
          <pc:docMk/>
          <pc:sldMk cId="1660202187" sldId="320"/>
        </pc:sldMkLst>
        <pc:spChg chg="del">
          <ac:chgData name="Mancilla Galindo, J. (Javier)" userId="9601b74a-7360-4c9f-8644-f4a84e095850" providerId="ADAL" clId="{B9C785DD-84DC-4CAC-8399-28EAE8F78360}" dt="2025-06-23T19:00:31.607" v="1724" actId="478"/>
          <ac:spMkLst>
            <pc:docMk/>
            <pc:sldMk cId="1660202187" sldId="320"/>
            <ac:spMk id="13" creationId="{7E3B3145-F1FD-2F54-F91F-4A20BD5408A9}"/>
          </ac:spMkLst>
        </pc:spChg>
        <pc:spChg chg="mod">
          <ac:chgData name="Mancilla Galindo, J. (Javier)" userId="9601b74a-7360-4c9f-8644-f4a84e095850" providerId="ADAL" clId="{B9C785DD-84DC-4CAC-8399-28EAE8F78360}" dt="2025-06-24T10:48:40.068" v="4255" actId="20577"/>
          <ac:spMkLst>
            <pc:docMk/>
            <pc:sldMk cId="1660202187" sldId="320"/>
            <ac:spMk id="14" creationId="{FAF4A7E1-6517-2800-F81D-0AC42C33CF41}"/>
          </ac:spMkLst>
        </pc:spChg>
        <pc:graphicFrameChg chg="del">
          <ac:chgData name="Mancilla Galindo, J. (Javier)" userId="9601b74a-7360-4c9f-8644-f4a84e095850" providerId="ADAL" clId="{B9C785DD-84DC-4CAC-8399-28EAE8F78360}" dt="2025-06-23T19:00:23.817" v="1722" actId="478"/>
          <ac:graphicFrameMkLst>
            <pc:docMk/>
            <pc:sldMk cId="1660202187" sldId="320"/>
            <ac:graphicFrameMk id="10" creationId="{DD2F7C04-BCBF-9F8C-B970-07AADFAB920A}"/>
          </ac:graphicFrameMkLst>
        </pc:graphicFrameChg>
        <pc:picChg chg="add del mod">
          <ac:chgData name="Mancilla Galindo, J. (Javier)" userId="9601b74a-7360-4c9f-8644-f4a84e095850" providerId="ADAL" clId="{B9C785DD-84DC-4CAC-8399-28EAE8F78360}" dt="2025-06-23T19:01:59.492" v="1750" actId="478"/>
          <ac:picMkLst>
            <pc:docMk/>
            <pc:sldMk cId="1660202187" sldId="320"/>
            <ac:picMk id="3" creationId="{FD78E617-FDD9-E9AA-6A9E-EAC233A7E924}"/>
          </ac:picMkLst>
        </pc:picChg>
        <pc:picChg chg="add mod">
          <ac:chgData name="Mancilla Galindo, J. (Javier)" userId="9601b74a-7360-4c9f-8644-f4a84e095850" providerId="ADAL" clId="{B9C785DD-84DC-4CAC-8399-28EAE8F78360}" dt="2025-06-23T19:06:08.605" v="1757" actId="1076"/>
          <ac:picMkLst>
            <pc:docMk/>
            <pc:sldMk cId="1660202187" sldId="320"/>
            <ac:picMk id="5" creationId="{68C9D662-FEEF-F01E-FEFC-DBC24D5AE767}"/>
          </ac:picMkLst>
        </pc:picChg>
      </pc:sldChg>
      <pc:sldChg chg="addSp delSp modSp new del mod modClrScheme chgLayout">
        <pc:chgData name="Mancilla Galindo, J. (Javier)" userId="9601b74a-7360-4c9f-8644-f4a84e095850" providerId="ADAL" clId="{B9C785DD-84DC-4CAC-8399-28EAE8F78360}" dt="2025-06-23T18:44:58.611" v="1382" actId="47"/>
        <pc:sldMkLst>
          <pc:docMk/>
          <pc:sldMk cId="2474090393" sldId="320"/>
        </pc:sldMkLst>
        <pc:spChg chg="add del mod ord">
          <ac:chgData name="Mancilla Galindo, J. (Javier)" userId="9601b74a-7360-4c9f-8644-f4a84e095850" providerId="ADAL" clId="{B9C785DD-84DC-4CAC-8399-28EAE8F78360}" dt="2025-06-23T18:43:04.117" v="1313" actId="478"/>
          <ac:spMkLst>
            <pc:docMk/>
            <pc:sldMk cId="2474090393" sldId="320"/>
            <ac:spMk id="2" creationId="{7D9539D4-CE06-108F-81F5-F80A4E8845A7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3" creationId="{88C520DF-1F8D-1FF2-5335-AD868BD4E266}"/>
          </ac:spMkLst>
        </pc:spChg>
        <pc:spChg chg="del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4" creationId="{A3012EA4-5DAF-00F1-EFC9-D2E63E69E6D6}"/>
          </ac:spMkLst>
        </pc:spChg>
        <pc:spChg chg="del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5" creationId="{9598E579-37C4-7278-8F40-6BB82496FBDE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6" creationId="{AEF13ED7-815E-65A9-02CE-6DFDF5A3F62B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7" creationId="{91224949-EB0B-E171-77D4-DE2424DE46DD}"/>
          </ac:spMkLst>
        </pc:spChg>
        <pc:spChg chg="add mod ord">
          <ac:chgData name="Mancilla Galindo, J. (Javier)" userId="9601b74a-7360-4c9f-8644-f4a84e095850" providerId="ADAL" clId="{B9C785DD-84DC-4CAC-8399-28EAE8F78360}" dt="2025-06-23T18:44:12.593" v="1316" actId="20577"/>
          <ac:spMkLst>
            <pc:docMk/>
            <pc:sldMk cId="2474090393" sldId="320"/>
            <ac:spMk id="8" creationId="{87D1C689-346C-928F-7019-0E143576F24E}"/>
          </ac:spMkLst>
        </pc:spChg>
        <pc:spChg chg="add del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9" creationId="{850FE508-C784-2772-EE4C-1CA3F3E0F9BC}"/>
          </ac:spMkLst>
        </pc:spChg>
        <pc:spChg chg="add del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10" creationId="{CAAF2FC4-6D8D-BE63-121F-9FFF28D5406E}"/>
          </ac:spMkLst>
        </pc:spChg>
        <pc:spChg chg="add del mod ord">
          <ac:chgData name="Mancilla Galindo, J. (Javier)" userId="9601b74a-7360-4c9f-8644-f4a84e095850" providerId="ADAL" clId="{B9C785DD-84DC-4CAC-8399-28EAE8F78360}" dt="2025-06-23T18:43:08.519" v="1314" actId="478"/>
          <ac:spMkLst>
            <pc:docMk/>
            <pc:sldMk cId="2474090393" sldId="320"/>
            <ac:spMk id="11" creationId="{AADC0CF0-E2E9-41D1-14BC-B98FDA6430ED}"/>
          </ac:spMkLst>
        </pc:spChg>
        <pc:spChg chg="add del mod ord">
          <ac:chgData name="Mancilla Galindo, J. (Javier)" userId="9601b74a-7360-4c9f-8644-f4a84e095850" providerId="ADAL" clId="{B9C785DD-84DC-4CAC-8399-28EAE8F78360}" dt="2025-06-23T18:43:09.959" v="1315" actId="478"/>
          <ac:spMkLst>
            <pc:docMk/>
            <pc:sldMk cId="2474090393" sldId="320"/>
            <ac:spMk id="12" creationId="{F92B347D-777E-3873-38C3-1FFA0B74E485}"/>
          </ac:spMkLst>
        </pc:spChg>
        <pc:spChg chg="add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13" creationId="{0B7C566A-4E7C-D3C4-AAA0-6245073E2FC3}"/>
          </ac:spMkLst>
        </pc:spChg>
      </pc:sldChg>
      <pc:sldChg chg="addSp delSp modSp add mod ord">
        <pc:chgData name="Mancilla Galindo, J. (Javier)" userId="9601b74a-7360-4c9f-8644-f4a84e095850" providerId="ADAL" clId="{B9C785DD-84DC-4CAC-8399-28EAE8F78360}" dt="2025-06-24T09:32:28.380" v="4238" actId="20577"/>
        <pc:sldMkLst>
          <pc:docMk/>
          <pc:sldMk cId="2385022877" sldId="321"/>
        </pc:sldMkLst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2" creationId="{0A533E31-9BA5-8F9B-3DF0-0E005B3B4D01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4" creationId="{319E9798-7E6F-DD2B-4571-7193775A8457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7" creationId="{FF686312-CC83-E4FA-31B8-D084914F7167}"/>
          </ac:spMkLst>
        </pc:spChg>
        <pc:spChg chg="add mod">
          <ac:chgData name="Mancilla Galindo, J. (Javier)" userId="9601b74a-7360-4c9f-8644-f4a84e095850" providerId="ADAL" clId="{B9C785DD-84DC-4CAC-8399-28EAE8F78360}" dt="2025-06-23T21:14:11.932" v="3373" actId="313"/>
          <ac:spMkLst>
            <pc:docMk/>
            <pc:sldMk cId="2385022877" sldId="321"/>
            <ac:spMk id="9" creationId="{12CE02BD-1A76-6A87-0AEB-EB1ED5A311BD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2" creationId="{1EDFBCA9-2951-72CF-DACE-1C317AA6CC90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4" creationId="{97BDB3EA-3E95-D1DB-D6A7-2A66C3E0A045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3T21:13:45.223" v="3371" actId="20577"/>
          <ac:spMkLst>
            <pc:docMk/>
            <pc:sldMk cId="2385022877" sldId="321"/>
            <ac:spMk id="17" creationId="{AD827185-CD6A-478E-4F82-70C44E40F52A}"/>
          </ac:spMkLst>
        </pc:spChg>
        <pc:spChg chg="add del mod">
          <ac:chgData name="Mancilla Galindo, J. (Javier)" userId="9601b74a-7360-4c9f-8644-f4a84e095850" providerId="ADAL" clId="{B9C785DD-84DC-4CAC-8399-28EAE8F78360}" dt="2025-06-23T20:04:33.540" v="2393" actId="478"/>
          <ac:spMkLst>
            <pc:docMk/>
            <pc:sldMk cId="2385022877" sldId="321"/>
            <ac:spMk id="18" creationId="{45EC4BEB-E714-4BC6-44D6-13B414590B2F}"/>
          </ac:spMkLst>
        </pc:spChg>
        <pc:spChg chg="add del mod">
          <ac:chgData name="Mancilla Galindo, J. (Javier)" userId="9601b74a-7360-4c9f-8644-f4a84e095850" providerId="ADAL" clId="{B9C785DD-84DC-4CAC-8399-28EAE8F78360}" dt="2025-06-23T20:04:48.099" v="2396" actId="478"/>
          <ac:spMkLst>
            <pc:docMk/>
            <pc:sldMk cId="2385022877" sldId="321"/>
            <ac:spMk id="19" creationId="{7A8E13A4-82EA-F756-CD94-9FB20F350AD6}"/>
          </ac:spMkLst>
        </pc:spChg>
        <pc:spChg chg="add mod">
          <ac:chgData name="Mancilla Galindo, J. (Javier)" userId="9601b74a-7360-4c9f-8644-f4a84e095850" providerId="ADAL" clId="{B9C785DD-84DC-4CAC-8399-28EAE8F78360}" dt="2025-06-23T20:04:28.574" v="2392" actId="113"/>
          <ac:spMkLst>
            <pc:docMk/>
            <pc:sldMk cId="2385022877" sldId="321"/>
            <ac:spMk id="20" creationId="{FE28C418-31AE-1834-5077-76DCA02FF5F9}"/>
          </ac:spMkLst>
        </pc:spChg>
        <pc:spChg chg="add mod">
          <ac:chgData name="Mancilla Galindo, J. (Javier)" userId="9601b74a-7360-4c9f-8644-f4a84e095850" providerId="ADAL" clId="{B9C785DD-84DC-4CAC-8399-28EAE8F78360}" dt="2025-06-23T20:05:09.927" v="2405" actId="20577"/>
          <ac:spMkLst>
            <pc:docMk/>
            <pc:sldMk cId="2385022877" sldId="321"/>
            <ac:spMk id="21" creationId="{D8D082D2-D25A-1942-3BDB-A5F488803018}"/>
          </ac:spMkLst>
        </pc:spChg>
        <pc:spChg chg="add mod">
          <ac:chgData name="Mancilla Galindo, J. (Javier)" userId="9601b74a-7360-4c9f-8644-f4a84e095850" providerId="ADAL" clId="{B9C785DD-84DC-4CAC-8399-28EAE8F78360}" dt="2025-06-23T20:05:28.809" v="2410" actId="20577"/>
          <ac:spMkLst>
            <pc:docMk/>
            <pc:sldMk cId="2385022877" sldId="321"/>
            <ac:spMk id="24" creationId="{5A37F2E9-E8DB-877A-982F-61F53B983253}"/>
          </ac:spMkLst>
        </pc:spChg>
        <pc:spChg chg="add mod">
          <ac:chgData name="Mancilla Galindo, J. (Javier)" userId="9601b74a-7360-4c9f-8644-f4a84e095850" providerId="ADAL" clId="{B9C785DD-84DC-4CAC-8399-28EAE8F78360}" dt="2025-06-24T09:32:11.749" v="4223" actId="207"/>
          <ac:spMkLst>
            <pc:docMk/>
            <pc:sldMk cId="2385022877" sldId="321"/>
            <ac:spMk id="25" creationId="{59B7DF6C-54B8-E973-99F7-3EA499E42BC7}"/>
          </ac:spMkLst>
        </pc:spChg>
        <pc:spChg chg="add mod">
          <ac:chgData name="Mancilla Galindo, J. (Javier)" userId="9601b74a-7360-4c9f-8644-f4a84e095850" providerId="ADAL" clId="{B9C785DD-84DC-4CAC-8399-28EAE8F78360}" dt="2025-06-24T09:32:19.507" v="4228" actId="20577"/>
          <ac:spMkLst>
            <pc:docMk/>
            <pc:sldMk cId="2385022877" sldId="321"/>
            <ac:spMk id="26" creationId="{2FD9AA55-088E-DDE8-AECF-8F71FC44C636}"/>
          </ac:spMkLst>
        </pc:spChg>
        <pc:spChg chg="add mod">
          <ac:chgData name="Mancilla Galindo, J. (Javier)" userId="9601b74a-7360-4c9f-8644-f4a84e095850" providerId="ADAL" clId="{B9C785DD-84DC-4CAC-8399-28EAE8F78360}" dt="2025-06-24T09:32:28.380" v="4238" actId="20577"/>
          <ac:spMkLst>
            <pc:docMk/>
            <pc:sldMk cId="2385022877" sldId="321"/>
            <ac:spMk id="27" creationId="{1F1D905D-451E-7DCD-4139-20B8A18CD5D2}"/>
          </ac:spMkLst>
        </pc:spChg>
        <pc:grpChg chg="del">
          <ac:chgData name="Mancilla Galindo, J. (Javier)" userId="9601b74a-7360-4c9f-8644-f4a84e095850" providerId="ADAL" clId="{B9C785DD-84DC-4CAC-8399-28EAE8F78360}" dt="2025-06-23T19:14:32.147" v="2100" actId="478"/>
          <ac:grpSpMkLst>
            <pc:docMk/>
            <pc:sldMk cId="2385022877" sldId="321"/>
            <ac:grpSpMk id="6" creationId="{AB8D87B2-B230-4B2B-3338-537575F82F6A}"/>
          </ac:grpSpMkLst>
        </pc:grpChg>
        <pc:graphicFrameChg chg="add mod">
          <ac:chgData name="Mancilla Galindo, J. (Javier)" userId="9601b74a-7360-4c9f-8644-f4a84e095850" providerId="ADAL" clId="{B9C785DD-84DC-4CAC-8399-28EAE8F78360}" dt="2025-06-23T20:03:30.543" v="2380"/>
          <ac:graphicFrameMkLst>
            <pc:docMk/>
            <pc:sldMk cId="2385022877" sldId="321"/>
            <ac:graphicFrameMk id="10" creationId="{C7CECBDD-6113-7DDF-094E-014F0859D7B7}"/>
          </ac:graphicFrameMkLst>
        </pc:graphicFrameChg>
        <pc:graphicFrameChg chg="add del mod">
          <ac:chgData name="Mancilla Galindo, J. (Javier)" userId="9601b74a-7360-4c9f-8644-f4a84e095850" providerId="ADAL" clId="{B9C785DD-84DC-4CAC-8399-28EAE8F78360}" dt="2025-06-23T20:03:34.225" v="2381" actId="478"/>
          <ac:graphicFrameMkLst>
            <pc:docMk/>
            <pc:sldMk cId="2385022877" sldId="321"/>
            <ac:graphicFrameMk id="13" creationId="{E41C7CF3-F49A-76C3-3710-697EA8DB025D}"/>
          </ac:graphicFrameMkLst>
        </pc:graphicFrameChg>
        <pc:graphicFrameChg chg="add mod">
          <ac:chgData name="Mancilla Galindo, J. (Javier)" userId="9601b74a-7360-4c9f-8644-f4a84e095850" providerId="ADAL" clId="{B9C785DD-84DC-4CAC-8399-28EAE8F78360}" dt="2025-06-23T20:04:59.140" v="2397"/>
          <ac:graphicFrameMkLst>
            <pc:docMk/>
            <pc:sldMk cId="2385022877" sldId="321"/>
            <ac:graphicFrameMk id="22" creationId="{60B103A6-B6F5-C3AA-6F13-0EB001F93CEF}"/>
          </ac:graphicFrameMkLst>
        </pc:graphicFrameChg>
        <pc:graphicFrameChg chg="add del mod">
          <ac:chgData name="Mancilla Galindo, J. (Javier)" userId="9601b74a-7360-4c9f-8644-f4a84e095850" providerId="ADAL" clId="{B9C785DD-84DC-4CAC-8399-28EAE8F78360}" dt="2025-06-23T20:05:05.664" v="2398" actId="478"/>
          <ac:graphicFrameMkLst>
            <pc:docMk/>
            <pc:sldMk cId="2385022877" sldId="321"/>
            <ac:graphicFrameMk id="23" creationId="{D15786DF-08F1-E880-C287-F734C03E14EE}"/>
          </ac:graphicFrameMkLst>
        </pc:graphicFrameChg>
        <pc:picChg chg="mod">
          <ac:chgData name="Mancilla Galindo, J. (Javier)" userId="9601b74a-7360-4c9f-8644-f4a84e095850" providerId="ADAL" clId="{B9C785DD-84DC-4CAC-8399-28EAE8F78360}" dt="2025-06-23T20:00:02.277" v="2283" actId="1076"/>
          <ac:picMkLst>
            <pc:docMk/>
            <pc:sldMk cId="2385022877" sldId="321"/>
            <ac:picMk id="8" creationId="{22D5F69D-B4AB-53AD-4113-06F2CE4E1A17}"/>
          </ac:picMkLst>
        </pc:picChg>
      </pc:sldChg>
      <pc:sldChg chg="addSp delSp modSp add mod ord">
        <pc:chgData name="Mancilla Galindo, J. (Javier)" userId="9601b74a-7360-4c9f-8644-f4a84e095850" providerId="ADAL" clId="{B9C785DD-84DC-4CAC-8399-28EAE8F78360}" dt="2025-06-24T09:29:14.165" v="4213" actId="20577"/>
        <pc:sldMkLst>
          <pc:docMk/>
          <pc:sldMk cId="2868408149" sldId="322"/>
        </pc:sldMkLst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" creationId="{0A533E31-9BA5-8F9B-3DF0-0E005B3B4D01}"/>
          </ac:spMkLst>
        </pc:spChg>
        <pc:spChg chg="add mod">
          <ac:chgData name="Mancilla Galindo, J. (Javier)" userId="9601b74a-7360-4c9f-8644-f4a84e095850" providerId="ADAL" clId="{B9C785DD-84DC-4CAC-8399-28EAE8F78360}" dt="2025-06-23T20:45:23.030" v="2896" actId="20577"/>
          <ac:spMkLst>
            <pc:docMk/>
            <pc:sldMk cId="2868408149" sldId="322"/>
            <ac:spMk id="3" creationId="{08069962-EBCD-DE2A-EBCA-02D275FFF624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4" creationId="{319E9798-7E6F-DD2B-4571-7193775A8457}"/>
          </ac:spMkLst>
        </pc:spChg>
        <pc:spChg chg="add del">
          <ac:chgData name="Mancilla Galindo, J. (Javier)" userId="9601b74a-7360-4c9f-8644-f4a84e095850" providerId="ADAL" clId="{B9C785DD-84DC-4CAC-8399-28EAE8F78360}" dt="2025-06-23T20:47:42.246" v="3056" actId="22"/>
          <ac:spMkLst>
            <pc:docMk/>
            <pc:sldMk cId="2868408149" sldId="322"/>
            <ac:spMk id="6" creationId="{79F4C2B7-AEA9-C708-7FE9-50A81EBCAF2A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7" creationId="{FF686312-CC83-E4FA-31B8-D084914F7167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9" creationId="{12CE02BD-1A76-6A87-0AEB-EB1ED5A311BD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1" creationId="{DFAC52B3-6FDB-2CA3-70B1-AB311D3D4DBB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2" creationId="{1EDFBCA9-2951-72CF-DACE-1C317AA6CC90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4" creationId="{97BDB3EA-3E95-D1DB-D6A7-2A66C3E0A045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5" creationId="{411BE25E-EB8D-56D8-5C47-60E2CC84DDA7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4T09:29:14.165" v="4213" actId="20577"/>
          <ac:spMkLst>
            <pc:docMk/>
            <pc:sldMk cId="2868408149" sldId="322"/>
            <ac:spMk id="17" creationId="{AD827185-CD6A-478E-4F82-70C44E40F52A}"/>
          </ac:spMkLst>
        </pc:spChg>
        <pc:spChg chg="add del">
          <ac:chgData name="Mancilla Galindo, J. (Javier)" userId="9601b74a-7360-4c9f-8644-f4a84e095850" providerId="ADAL" clId="{B9C785DD-84DC-4CAC-8399-28EAE8F78360}" dt="2025-06-23T20:47:48.266" v="3060" actId="22"/>
          <ac:spMkLst>
            <pc:docMk/>
            <pc:sldMk cId="2868408149" sldId="322"/>
            <ac:spMk id="18" creationId="{8D1D65FF-FB45-A864-19E4-4606826A76AD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0" creationId="{FE28C418-31AE-1834-5077-76DCA02FF5F9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1" creationId="{D8D082D2-D25A-1942-3BDB-A5F488803018}"/>
          </ac:spMkLst>
        </pc:spChg>
        <pc:spChg chg="add mod">
          <ac:chgData name="Mancilla Galindo, J. (Javier)" userId="9601b74a-7360-4c9f-8644-f4a84e095850" providerId="ADAL" clId="{B9C785DD-84DC-4CAC-8399-28EAE8F78360}" dt="2025-06-23T20:49:12.719" v="3092" actId="20577"/>
          <ac:spMkLst>
            <pc:docMk/>
            <pc:sldMk cId="2868408149" sldId="322"/>
            <ac:spMk id="23" creationId="{1A9AE7B4-91FA-29D4-8B53-505D5DC268F6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4" creationId="{5A37F2E9-E8DB-877A-982F-61F53B983253}"/>
          </ac:spMkLst>
        </pc:spChg>
        <pc:spChg chg="add mod">
          <ac:chgData name="Mancilla Galindo, J. (Javier)" userId="9601b74a-7360-4c9f-8644-f4a84e095850" providerId="ADAL" clId="{B9C785DD-84DC-4CAC-8399-28EAE8F78360}" dt="2025-06-23T20:49:34.517" v="3103" actId="20577"/>
          <ac:spMkLst>
            <pc:docMk/>
            <pc:sldMk cId="2868408149" sldId="322"/>
            <ac:spMk id="26" creationId="{EEAF403C-D5F7-CB0B-4872-6F91009DADEE}"/>
          </ac:spMkLst>
        </pc:spChg>
        <pc:graphicFrameChg chg="del">
          <ac:chgData name="Mancilla Galindo, J. (Javier)" userId="9601b74a-7360-4c9f-8644-f4a84e095850" providerId="ADAL" clId="{B9C785DD-84DC-4CAC-8399-28EAE8F78360}" dt="2025-06-23T20:37:08.317" v="2578" actId="478"/>
          <ac:graphicFrameMkLst>
            <pc:docMk/>
            <pc:sldMk cId="2868408149" sldId="322"/>
            <ac:graphicFrameMk id="10" creationId="{C7CECBDD-6113-7DDF-094E-014F0859D7B7}"/>
          </ac:graphicFrameMkLst>
        </pc:graphicFrameChg>
        <pc:graphicFrameChg chg="del">
          <ac:chgData name="Mancilla Galindo, J. (Javier)" userId="9601b74a-7360-4c9f-8644-f4a84e095850" providerId="ADAL" clId="{B9C785DD-84DC-4CAC-8399-28EAE8F78360}" dt="2025-06-23T20:37:08.317" v="2578" actId="478"/>
          <ac:graphicFrameMkLst>
            <pc:docMk/>
            <pc:sldMk cId="2868408149" sldId="322"/>
            <ac:graphicFrameMk id="22" creationId="{60B103A6-B6F5-C3AA-6F13-0EB001F93CEF}"/>
          </ac:graphicFrameMkLst>
        </pc:graphicFrameChg>
        <pc:picChg chg="del">
          <ac:chgData name="Mancilla Galindo, J. (Javier)" userId="9601b74a-7360-4c9f-8644-f4a84e095850" providerId="ADAL" clId="{B9C785DD-84DC-4CAC-8399-28EAE8F78360}" dt="2025-06-23T20:37:09.632" v="2579" actId="478"/>
          <ac:picMkLst>
            <pc:docMk/>
            <pc:sldMk cId="2868408149" sldId="322"/>
            <ac:picMk id="8" creationId="{22D5F69D-B4AB-53AD-4113-06F2CE4E1A17}"/>
          </ac:picMkLst>
        </pc:picChg>
      </pc:sldChg>
      <pc:sldChg chg="addSp delSp modSp new mod ord modClrScheme chgLayout">
        <pc:chgData name="Mancilla Galindo, J. (Javier)" userId="9601b74a-7360-4c9f-8644-f4a84e095850" providerId="ADAL" clId="{B9C785DD-84DC-4CAC-8399-28EAE8F78360}" dt="2025-06-24T06:58:57.830" v="4023"/>
        <pc:sldMkLst>
          <pc:docMk/>
          <pc:sldMk cId="19816777" sldId="323"/>
        </pc:sldMkLst>
        <pc:spChg chg="add">
          <ac:chgData name="Mancilla Galindo, J. (Javier)" userId="9601b74a-7360-4c9f-8644-f4a84e095850" providerId="ADAL" clId="{B9C785DD-84DC-4CAC-8399-28EAE8F78360}" dt="2025-06-23T20:56:42.688" v="3118"/>
          <ac:spMkLst>
            <pc:docMk/>
            <pc:sldMk cId="19816777" sldId="323"/>
            <ac:spMk id="5" creationId="{4ADDFDCC-A46D-FBC2-0803-7E2FC29D705E}"/>
          </ac:spMkLst>
        </pc:spChg>
        <pc:spChg chg="add">
          <ac:chgData name="Mancilla Galindo, J. (Javier)" userId="9601b74a-7360-4c9f-8644-f4a84e095850" providerId="ADAL" clId="{B9C785DD-84DC-4CAC-8399-28EAE8F78360}" dt="2025-06-23T20:57:58.794" v="3125"/>
          <ac:spMkLst>
            <pc:docMk/>
            <pc:sldMk cId="19816777" sldId="323"/>
            <ac:spMk id="7" creationId="{361600DE-25F9-0284-E696-B8BD372C93CB}"/>
          </ac:spMkLst>
        </pc:spChg>
        <pc:spChg chg="add del mod ord">
          <ac:chgData name="Mancilla Galindo, J. (Javier)" userId="9601b74a-7360-4c9f-8644-f4a84e095850" providerId="ADAL" clId="{B9C785DD-84DC-4CAC-8399-28EAE8F78360}" dt="2025-06-23T21:05:05.321" v="3134" actId="700"/>
          <ac:spMkLst>
            <pc:docMk/>
            <pc:sldMk cId="19816777" sldId="323"/>
            <ac:spMk id="9" creationId="{301DFE8F-7E8A-1EA2-5D1F-2ABCBE0A2291}"/>
          </ac:spMkLst>
        </pc:spChg>
        <pc:spChg chg="add del mod ord">
          <ac:chgData name="Mancilla Galindo, J. (Javier)" userId="9601b74a-7360-4c9f-8644-f4a84e095850" providerId="ADAL" clId="{B9C785DD-84DC-4CAC-8399-28EAE8F78360}" dt="2025-06-23T21:05:05.321" v="3134" actId="700"/>
          <ac:spMkLst>
            <pc:docMk/>
            <pc:sldMk cId="19816777" sldId="323"/>
            <ac:spMk id="10" creationId="{20E3C547-F86A-659C-0646-C135F8C1A392}"/>
          </ac:spMkLst>
        </pc:spChg>
        <pc:spChg chg="add mod">
          <ac:chgData name="Mancilla Galindo, J. (Javier)" userId="9601b74a-7360-4c9f-8644-f4a84e095850" providerId="ADAL" clId="{B9C785DD-84DC-4CAC-8399-28EAE8F78360}" dt="2025-06-23T21:07:39.469" v="3261" actId="113"/>
          <ac:spMkLst>
            <pc:docMk/>
            <pc:sldMk cId="19816777" sldId="323"/>
            <ac:spMk id="11" creationId="{312F132E-15E6-158D-C8F4-54714349672A}"/>
          </ac:spMkLst>
        </pc:spChg>
        <pc:spChg chg="add del">
          <ac:chgData name="Mancilla Galindo, J. (Javier)" userId="9601b74a-7360-4c9f-8644-f4a84e095850" providerId="ADAL" clId="{B9C785DD-84DC-4CAC-8399-28EAE8F78360}" dt="2025-06-23T21:05:04.873" v="3133" actId="26606"/>
          <ac:spMkLst>
            <pc:docMk/>
            <pc:sldMk cId="19816777" sldId="323"/>
            <ac:spMk id="15" creationId="{85FE8D85-6941-E7F2-EFDB-801831DB96CA}"/>
          </ac:spMkLst>
        </pc:spChg>
        <pc:graphicFrameChg chg="add del mod">
          <ac:chgData name="Mancilla Galindo, J. (Javier)" userId="9601b74a-7360-4c9f-8644-f4a84e095850" providerId="ADAL" clId="{B9C785DD-84DC-4CAC-8399-28EAE8F78360}" dt="2025-06-23T20:51:44.925" v="3113" actId="478"/>
          <ac:graphicFrameMkLst>
            <pc:docMk/>
            <pc:sldMk cId="19816777" sldId="323"/>
            <ac:graphicFrameMk id="2" creationId="{8D0350E0-7B1E-59AC-0EAB-7714161068C8}"/>
          </ac:graphicFrameMkLst>
        </pc:graphicFrameChg>
        <pc:picChg chg="add del mod modCrop">
          <ac:chgData name="Mancilla Galindo, J. (Javier)" userId="9601b74a-7360-4c9f-8644-f4a84e095850" providerId="ADAL" clId="{B9C785DD-84DC-4CAC-8399-28EAE8F78360}" dt="2025-06-23T20:56:41.544" v="3117" actId="478"/>
          <ac:picMkLst>
            <pc:docMk/>
            <pc:sldMk cId="19816777" sldId="323"/>
            <ac:picMk id="4" creationId="{721CA0EB-B56C-04EC-3BFF-485DF9AD9D48}"/>
          </ac:picMkLst>
        </pc:picChg>
        <pc:picChg chg="add del mod">
          <ac:chgData name="Mancilla Galindo, J. (Javier)" userId="9601b74a-7360-4c9f-8644-f4a84e095850" providerId="ADAL" clId="{B9C785DD-84DC-4CAC-8399-28EAE8F78360}" dt="2025-06-23T20:57:43.994" v="3124" actId="478"/>
          <ac:picMkLst>
            <pc:docMk/>
            <pc:sldMk cId="19816777" sldId="323"/>
            <ac:picMk id="6" creationId="{695624B2-2D67-80C4-92E6-DE9F46E07536}"/>
          </ac:picMkLst>
        </pc:picChg>
        <pc:picChg chg="add mod">
          <ac:chgData name="Mancilla Galindo, J. (Javier)" userId="9601b74a-7360-4c9f-8644-f4a84e095850" providerId="ADAL" clId="{B9C785DD-84DC-4CAC-8399-28EAE8F78360}" dt="2025-06-23T21:05:04.873" v="3133" actId="26606"/>
          <ac:picMkLst>
            <pc:docMk/>
            <pc:sldMk cId="19816777" sldId="323"/>
            <ac:picMk id="8" creationId="{59BE0EA3-EC72-B967-8C93-41085B733D54}"/>
          </ac:picMkLst>
        </pc:picChg>
      </pc:sldChg>
      <pc:sldChg chg="addSp delSp modSp add mod ord">
        <pc:chgData name="Mancilla Galindo, J. (Javier)" userId="9601b74a-7360-4c9f-8644-f4a84e095850" providerId="ADAL" clId="{B9C785DD-84DC-4CAC-8399-28EAE8F78360}" dt="2025-06-24T06:58:33.042" v="4019"/>
        <pc:sldMkLst>
          <pc:docMk/>
          <pc:sldMk cId="2937800836" sldId="324"/>
        </pc:sldMkLst>
        <pc:spChg chg="add mod">
          <ac:chgData name="Mancilla Galindo, J. (Javier)" userId="9601b74a-7360-4c9f-8644-f4a84e095850" providerId="ADAL" clId="{B9C785DD-84DC-4CAC-8399-28EAE8F78360}" dt="2025-06-23T21:11:38.406" v="3282" actId="113"/>
          <ac:spMkLst>
            <pc:docMk/>
            <pc:sldMk cId="2937800836" sldId="324"/>
            <ac:spMk id="2" creationId="{1953BD6D-6E6B-917C-23EF-6F2AE98C7558}"/>
          </ac:spMkLst>
        </pc:spChg>
        <pc:picChg chg="del">
          <ac:chgData name="Mancilla Galindo, J. (Javier)" userId="9601b74a-7360-4c9f-8644-f4a84e095850" providerId="ADAL" clId="{B9C785DD-84DC-4CAC-8399-28EAE8F78360}" dt="2025-06-23T21:07:06.390" v="3255" actId="478"/>
          <ac:picMkLst>
            <pc:docMk/>
            <pc:sldMk cId="2937800836" sldId="324"/>
            <ac:picMk id="4" creationId="{721CA0EB-B56C-04EC-3BFF-485DF9AD9D48}"/>
          </ac:picMkLst>
        </pc:picChg>
        <pc:picChg chg="add mod modCrop">
          <ac:chgData name="Mancilla Galindo, J. (Javier)" userId="9601b74a-7360-4c9f-8644-f4a84e095850" providerId="ADAL" clId="{B9C785DD-84DC-4CAC-8399-28EAE8F78360}" dt="2025-06-23T21:09:34.276" v="3281" actId="1035"/>
          <ac:picMkLst>
            <pc:docMk/>
            <pc:sldMk cId="2937800836" sldId="324"/>
            <ac:picMk id="5" creationId="{75F1F9AE-1E00-04BF-33CA-EEA70BC6E42C}"/>
          </ac:picMkLst>
        </pc:picChg>
        <pc:picChg chg="add del mod modCrop">
          <ac:chgData name="Mancilla Galindo, J. (Javier)" userId="9601b74a-7360-4c9f-8644-f4a84e095850" providerId="ADAL" clId="{B9C785DD-84DC-4CAC-8399-28EAE8F78360}" dt="2025-06-23T21:09:11.893" v="3274" actId="478"/>
          <ac:picMkLst>
            <pc:docMk/>
            <pc:sldMk cId="2937800836" sldId="324"/>
            <ac:picMk id="7" creationId="{8675324F-C7AC-F5D1-4319-A879E4080703}"/>
          </ac:picMkLst>
        </pc:picChg>
      </pc:sldChg>
      <pc:sldChg chg="addSp delSp modSp new mod ord">
        <pc:chgData name="Mancilla Galindo, J. (Javier)" userId="9601b74a-7360-4c9f-8644-f4a84e095850" providerId="ADAL" clId="{B9C785DD-84DC-4CAC-8399-28EAE8F78360}" dt="2025-06-24T10:56:54.010" v="4257" actId="18131"/>
        <pc:sldMkLst>
          <pc:docMk/>
          <pc:sldMk cId="4192307881" sldId="325"/>
        </pc:sldMkLst>
        <pc:spChg chg="add mod">
          <ac:chgData name="Mancilla Galindo, J. (Javier)" userId="9601b74a-7360-4c9f-8644-f4a84e095850" providerId="ADAL" clId="{B9C785DD-84DC-4CAC-8399-28EAE8F78360}" dt="2025-06-24T09:47:37.645" v="4248" actId="20577"/>
          <ac:spMkLst>
            <pc:docMk/>
            <pc:sldMk cId="4192307881" sldId="325"/>
            <ac:spMk id="2" creationId="{53D6BA7A-BE0A-FB8E-0DFC-D6D7B6DEDF04}"/>
          </ac:spMkLst>
        </pc:spChg>
        <pc:picChg chg="add del mod modCrop">
          <ac:chgData name="Mancilla Galindo, J. (Javier)" userId="9601b74a-7360-4c9f-8644-f4a84e095850" providerId="ADAL" clId="{B9C785DD-84DC-4CAC-8399-28EAE8F78360}" dt="2025-06-23T21:08:40.491" v="3268" actId="478"/>
          <ac:picMkLst>
            <pc:docMk/>
            <pc:sldMk cId="4192307881" sldId="325"/>
            <ac:picMk id="4" creationId="{A125867A-D141-EE64-9FC8-DD8B2D1D4BB3}"/>
          </ac:picMkLst>
        </pc:picChg>
        <pc:picChg chg="add mod modCrop">
          <ac:chgData name="Mancilla Galindo, J. (Javier)" userId="9601b74a-7360-4c9f-8644-f4a84e095850" providerId="ADAL" clId="{B9C785DD-84DC-4CAC-8399-28EAE8F78360}" dt="2025-06-24T10:56:54.010" v="4257" actId="18131"/>
          <ac:picMkLst>
            <pc:docMk/>
            <pc:sldMk cId="4192307881" sldId="325"/>
            <ac:picMk id="5" creationId="{AA9C1402-801D-DB13-8C20-DC3AA434B33B}"/>
          </ac:picMkLst>
        </pc:picChg>
      </pc:sldChg>
      <pc:sldChg chg="addSp modSp new mod">
        <pc:chgData name="Mancilla Galindo, J. (Javier)" userId="9601b74a-7360-4c9f-8644-f4a84e095850" providerId="ADAL" clId="{B9C785DD-84DC-4CAC-8399-28EAE8F78360}" dt="2025-06-24T06:43:50.810" v="4006" actId="404"/>
        <pc:sldMkLst>
          <pc:docMk/>
          <pc:sldMk cId="2195455283" sldId="326"/>
        </pc:sldMkLst>
        <pc:graphicFrameChg chg="add mod modGraphic">
          <ac:chgData name="Mancilla Galindo, J. (Javier)" userId="9601b74a-7360-4c9f-8644-f4a84e095850" providerId="ADAL" clId="{B9C785DD-84DC-4CAC-8399-28EAE8F78360}" dt="2025-06-24T06:43:50.810" v="4006" actId="404"/>
          <ac:graphicFrameMkLst>
            <pc:docMk/>
            <pc:sldMk cId="2195455283" sldId="326"/>
            <ac:graphicFrameMk id="2" creationId="{256B1DA8-6043-EF32-C074-803EB6C35F51}"/>
          </ac:graphicFrameMkLst>
        </pc:graphicFrameChg>
      </pc:sldChg>
      <pc:sldChg chg="addSp modSp new mod ord">
        <pc:chgData name="Mancilla Galindo, J. (Javier)" userId="9601b74a-7360-4c9f-8644-f4a84e095850" providerId="ADAL" clId="{B9C785DD-84DC-4CAC-8399-28EAE8F78360}" dt="2025-06-24T06:58:04.083" v="4017"/>
        <pc:sldMkLst>
          <pc:docMk/>
          <pc:sldMk cId="1330177974" sldId="327"/>
        </pc:sldMkLst>
        <pc:picChg chg="add mod">
          <ac:chgData name="Mancilla Galindo, J. (Javier)" userId="9601b74a-7360-4c9f-8644-f4a84e095850" providerId="ADAL" clId="{B9C785DD-84DC-4CAC-8399-28EAE8F78360}" dt="2025-06-24T06:51:37.490" v="4015" actId="1076"/>
          <ac:picMkLst>
            <pc:docMk/>
            <pc:sldMk cId="1330177974" sldId="327"/>
            <ac:picMk id="3" creationId="{96C3D49C-65AD-A4CC-FE96-39D7478A7E06}"/>
          </ac:picMkLst>
        </pc:picChg>
      </pc:sldChg>
      <pc:sldChg chg="add del">
        <pc:chgData name="Mancilla Galindo, J. (Javier)" userId="9601b74a-7360-4c9f-8644-f4a84e095850" providerId="ADAL" clId="{B9C785DD-84DC-4CAC-8399-28EAE8F78360}" dt="2025-06-24T07:13:29.827" v="4042"/>
        <pc:sldMkLst>
          <pc:docMk/>
          <pc:sldMk cId="3236577688" sldId="330"/>
        </pc:sldMkLst>
      </pc:sldChg>
      <pc:sldChg chg="modSp add del mod">
        <pc:chgData name="Mancilla Galindo, J. (Javier)" userId="9601b74a-7360-4c9f-8644-f4a84e095850" providerId="ADAL" clId="{B9C785DD-84DC-4CAC-8399-28EAE8F78360}" dt="2025-06-24T10:41:22.363" v="4251" actId="20577"/>
        <pc:sldMkLst>
          <pc:docMk/>
          <pc:sldMk cId="260742242" sldId="334"/>
        </pc:sldMkLst>
        <pc:spChg chg="mod">
          <ac:chgData name="Mancilla Galindo, J. (Javier)" userId="9601b74a-7360-4c9f-8644-f4a84e095850" providerId="ADAL" clId="{B9C785DD-84DC-4CAC-8399-28EAE8F78360}" dt="2025-06-24T10:41:22.363" v="4251" actId="20577"/>
          <ac:spMkLst>
            <pc:docMk/>
            <pc:sldMk cId="260742242" sldId="334"/>
            <ac:spMk id="3" creationId="{00000000-0000-0000-0000-000000000000}"/>
          </ac:spMkLst>
        </pc:spChg>
      </pc:sldChg>
      <pc:sldChg chg="add del">
        <pc:chgData name="Mancilla Galindo, J. (Javier)" userId="9601b74a-7360-4c9f-8644-f4a84e095850" providerId="ADAL" clId="{B9C785DD-84DC-4CAC-8399-28EAE8F78360}" dt="2025-06-24T07:08:35.453" v="4034"/>
        <pc:sldMkLst>
          <pc:docMk/>
          <pc:sldMk cId="655637753" sldId="354"/>
        </pc:sldMkLst>
      </pc:sldChg>
      <pc:sldChg chg="add del">
        <pc:chgData name="Mancilla Galindo, J. (Javier)" userId="9601b74a-7360-4c9f-8644-f4a84e095850" providerId="ADAL" clId="{B9C785DD-84DC-4CAC-8399-28EAE8F78360}" dt="2025-06-24T07:08:35.453" v="4034"/>
        <pc:sldMkLst>
          <pc:docMk/>
          <pc:sldMk cId="518608653" sldId="356"/>
        </pc:sldMkLst>
      </pc:sldChg>
      <pc:sldChg chg="addSp modSp new mod">
        <pc:chgData name="Mancilla Galindo, J. (Javier)" userId="9601b74a-7360-4c9f-8644-f4a84e095850" providerId="ADAL" clId="{B9C785DD-84DC-4CAC-8399-28EAE8F78360}" dt="2025-06-24T11:08:36.342" v="4373" actId="20577"/>
        <pc:sldMkLst>
          <pc:docMk/>
          <pc:sldMk cId="249540759" sldId="357"/>
        </pc:sldMkLst>
        <pc:spChg chg="add mod">
          <ac:chgData name="Mancilla Galindo, J. (Javier)" userId="9601b74a-7360-4c9f-8644-f4a84e095850" providerId="ADAL" clId="{B9C785DD-84DC-4CAC-8399-28EAE8F78360}" dt="2025-06-24T11:08:36.342" v="4373" actId="20577"/>
          <ac:spMkLst>
            <pc:docMk/>
            <pc:sldMk cId="249540759" sldId="357"/>
            <ac:spMk id="4" creationId="{720C7636-757D-02EC-5AAA-14286A9C3DFB}"/>
          </ac:spMkLst>
        </pc:spChg>
        <pc:picChg chg="add mod">
          <ac:chgData name="Mancilla Galindo, J. (Javier)" userId="9601b74a-7360-4c9f-8644-f4a84e095850" providerId="ADAL" clId="{B9C785DD-84DC-4CAC-8399-28EAE8F78360}" dt="2025-06-24T11:06:12.884" v="4261" actId="1076"/>
          <ac:picMkLst>
            <pc:docMk/>
            <pc:sldMk cId="249540759" sldId="357"/>
            <ac:picMk id="3" creationId="{760FF687-9738-C1A8-235D-D4029973A173}"/>
          </ac:picMkLst>
        </pc:picChg>
      </pc:sldChg>
      <pc:sldChg chg="new del">
        <pc:chgData name="Mancilla Galindo, J. (Javier)" userId="9601b74a-7360-4c9f-8644-f4a84e095850" providerId="ADAL" clId="{B9C785DD-84DC-4CAC-8399-28EAE8F78360}" dt="2025-06-24T11:07:04.563" v="4263" actId="47"/>
        <pc:sldMkLst>
          <pc:docMk/>
          <pc:sldMk cId="492074245" sldId="358"/>
        </pc:sldMkLst>
      </pc:sldChg>
      <pc:sldMasterChg chg="delSldLayout">
        <pc:chgData name="Mancilla Galindo, J. (Javier)" userId="9601b74a-7360-4c9f-8644-f4a84e095850" providerId="ADAL" clId="{B9C785DD-84DC-4CAC-8399-28EAE8F78360}" dt="2025-06-24T07:08:28.110" v="4031" actId="47"/>
        <pc:sldMasterMkLst>
          <pc:docMk/>
          <pc:sldMasterMk cId="3944597152" sldId="2147483690"/>
        </pc:sldMasterMkLst>
        <pc:sldLayoutChg chg="del">
          <pc:chgData name="Mancilla Galindo, J. (Javier)" userId="9601b74a-7360-4c9f-8644-f4a84e095850" providerId="ADAL" clId="{B9C785DD-84DC-4CAC-8399-28EAE8F78360}" dt="2025-06-24T07:08:28.110" v="4031" actId="47"/>
          <pc:sldLayoutMkLst>
            <pc:docMk/>
            <pc:sldMasterMk cId="3944597152" sldId="2147483690"/>
            <pc:sldLayoutMk cId="2460802648" sldId="214748371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C0140-E2E9-40EC-8101-ACCF0697F55F}" type="doc">
      <dgm:prSet loTypeId="urn:microsoft.com/office/officeart/2005/8/layout/hierarchy4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0FAC0-31A6-4495-A09C-6552A8E6B560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Probability of Causation</a:t>
          </a:r>
        </a:p>
      </dgm:t>
    </dgm:pt>
    <dgm:pt modelId="{55810417-3DE7-41D2-8C0F-E639F9F819CF}" type="parTrans" cxnId="{60FB0B81-DEA5-4AED-880A-A4802DB04426}">
      <dgm:prSet/>
      <dgm:spPr/>
      <dgm:t>
        <a:bodyPr/>
        <a:lstStyle/>
        <a:p>
          <a:endParaRPr lang="en-US"/>
        </a:p>
      </dgm:t>
    </dgm:pt>
    <dgm:pt modelId="{50425BD8-1C4D-4F76-B608-D8A70852160D}" type="sibTrans" cxnId="{60FB0B81-DEA5-4AED-880A-A4802DB04426}">
      <dgm:prSet/>
      <dgm:spPr/>
      <dgm:t>
        <a:bodyPr/>
        <a:lstStyle/>
        <a:p>
          <a:endParaRPr lang="en-US"/>
        </a:p>
      </dgm:t>
    </dgm:pt>
    <dgm:pt modelId="{6C1A2119-0F1B-4F1C-A05D-9E0BC5F85B4B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 Sufficiency</a:t>
          </a:r>
        </a:p>
      </dgm:t>
    </dgm:pt>
    <dgm:pt modelId="{D2258804-CF61-440C-92E5-A90E8B43F2C3}" type="parTrans" cxnId="{C622A2BC-7CFD-4DF7-B44D-B462B19D51B7}">
      <dgm:prSet/>
      <dgm:spPr/>
      <dgm:t>
        <a:bodyPr/>
        <a:lstStyle/>
        <a:p>
          <a:endParaRPr lang="en-US"/>
        </a:p>
      </dgm:t>
    </dgm:pt>
    <dgm:pt modelId="{58A50637-96F1-40B3-9379-A73596BCE31E}" type="sibTrans" cxnId="{C622A2BC-7CFD-4DF7-B44D-B462B19D51B7}">
      <dgm:prSet/>
      <dgm:spPr/>
      <dgm:t>
        <a:bodyPr/>
        <a:lstStyle/>
        <a:p>
          <a:endParaRPr lang="en-US"/>
        </a:p>
      </dgm:t>
    </dgm:pt>
    <dgm:pt modelId="{1DCFA79A-7461-4E30-AB6B-B63374119BFA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 Necessity</a:t>
          </a:r>
        </a:p>
      </dgm:t>
    </dgm:pt>
    <dgm:pt modelId="{0B3D7562-594F-43B9-9BC4-38BACC5D03FF}" type="parTrans" cxnId="{9FB14E55-7D01-4B5E-BB28-B918D3CAC609}">
      <dgm:prSet/>
      <dgm:spPr/>
      <dgm:t>
        <a:bodyPr/>
        <a:lstStyle/>
        <a:p>
          <a:endParaRPr lang="en-US"/>
        </a:p>
      </dgm:t>
    </dgm:pt>
    <dgm:pt modelId="{7B87C180-DF6E-4EAB-BB75-415E620E5376}" type="sibTrans" cxnId="{9FB14E55-7D01-4B5E-BB28-B918D3CAC609}">
      <dgm:prSet/>
      <dgm:spPr/>
      <dgm:t>
        <a:bodyPr/>
        <a:lstStyle/>
        <a:p>
          <a:endParaRPr lang="en-US"/>
        </a:p>
      </dgm:t>
    </dgm:pt>
    <dgm:pt modelId="{7BDCAF73-F11B-4567-A711-7527E8371C91}" type="pres">
      <dgm:prSet presAssocID="{FE7C0140-E2E9-40EC-8101-ACCF0697F55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1F0C76-EC9A-4A1E-A4BE-C8DC618EC7F8}" type="pres">
      <dgm:prSet presAssocID="{24E0FAC0-31A6-4495-A09C-6552A8E6B560}" presName="vertOne" presStyleCnt="0"/>
      <dgm:spPr/>
    </dgm:pt>
    <dgm:pt modelId="{5E22A404-ED06-4846-8B1A-373CFA187BC0}" type="pres">
      <dgm:prSet presAssocID="{24E0FAC0-31A6-4495-A09C-6552A8E6B560}" presName="txOne" presStyleLbl="node0" presStyleIdx="0" presStyleCnt="1" custLinFactNeighborX="-29655" custLinFactNeighborY="3149">
        <dgm:presLayoutVars>
          <dgm:chPref val="3"/>
        </dgm:presLayoutVars>
      </dgm:prSet>
      <dgm:spPr/>
    </dgm:pt>
    <dgm:pt modelId="{C825F1CE-454A-4B97-95C3-F626721DAFD3}" type="pres">
      <dgm:prSet presAssocID="{24E0FAC0-31A6-4495-A09C-6552A8E6B560}" presName="parTransOne" presStyleCnt="0"/>
      <dgm:spPr/>
    </dgm:pt>
    <dgm:pt modelId="{31BEFBA4-736D-413A-B068-B1E5715B23FD}" type="pres">
      <dgm:prSet presAssocID="{24E0FAC0-31A6-4495-A09C-6552A8E6B560}" presName="horzOne" presStyleCnt="0"/>
      <dgm:spPr/>
    </dgm:pt>
    <dgm:pt modelId="{4EE1DB30-CF83-46A9-9A87-1E7B2DB44F4E}" type="pres">
      <dgm:prSet presAssocID="{6C1A2119-0F1B-4F1C-A05D-9E0BC5F85B4B}" presName="vertTwo" presStyleCnt="0"/>
      <dgm:spPr/>
    </dgm:pt>
    <dgm:pt modelId="{B67E82BC-A584-4FEE-B4D6-EF66E85CA3D1}" type="pres">
      <dgm:prSet presAssocID="{6C1A2119-0F1B-4F1C-A05D-9E0BC5F85B4B}" presName="txTwo" presStyleLbl="node2" presStyleIdx="0" presStyleCnt="2">
        <dgm:presLayoutVars>
          <dgm:chPref val="3"/>
        </dgm:presLayoutVars>
      </dgm:prSet>
      <dgm:spPr/>
    </dgm:pt>
    <dgm:pt modelId="{BCCDC9DB-EC2A-43D1-B45E-1A7D59194812}" type="pres">
      <dgm:prSet presAssocID="{6C1A2119-0F1B-4F1C-A05D-9E0BC5F85B4B}" presName="horzTwo" presStyleCnt="0"/>
      <dgm:spPr/>
    </dgm:pt>
    <dgm:pt modelId="{CC64AF28-2A2E-49F0-A13F-0019DA048598}" type="pres">
      <dgm:prSet presAssocID="{58A50637-96F1-40B3-9379-A73596BCE31E}" presName="sibSpaceTwo" presStyleCnt="0"/>
      <dgm:spPr/>
    </dgm:pt>
    <dgm:pt modelId="{FADD0ADF-7480-4E82-8FAA-7FFC21380E9B}" type="pres">
      <dgm:prSet presAssocID="{1DCFA79A-7461-4E30-AB6B-B63374119BFA}" presName="vertTwo" presStyleCnt="0"/>
      <dgm:spPr/>
    </dgm:pt>
    <dgm:pt modelId="{EE09D08B-FC66-4AD4-BE6E-05D2055DFFD9}" type="pres">
      <dgm:prSet presAssocID="{1DCFA79A-7461-4E30-AB6B-B63374119BFA}" presName="txTwo" presStyleLbl="node2" presStyleIdx="1" presStyleCnt="2">
        <dgm:presLayoutVars>
          <dgm:chPref val="3"/>
        </dgm:presLayoutVars>
      </dgm:prSet>
      <dgm:spPr/>
    </dgm:pt>
    <dgm:pt modelId="{257EA5F6-4198-4CF4-A9A6-02A0E459FB19}" type="pres">
      <dgm:prSet presAssocID="{1DCFA79A-7461-4E30-AB6B-B63374119BFA}" presName="horzTwo" presStyleCnt="0"/>
      <dgm:spPr/>
    </dgm:pt>
  </dgm:ptLst>
  <dgm:cxnLst>
    <dgm:cxn modelId="{5DD0501F-587E-4A64-8D67-3A2A7B71084A}" type="presOf" srcId="{24E0FAC0-31A6-4495-A09C-6552A8E6B560}" destId="{5E22A404-ED06-4846-8B1A-373CFA187BC0}" srcOrd="0" destOrd="0" presId="urn:microsoft.com/office/officeart/2005/8/layout/hierarchy4"/>
    <dgm:cxn modelId="{F45B7132-49D0-4DA8-8339-64AA996FE5CC}" type="presOf" srcId="{6C1A2119-0F1B-4F1C-A05D-9E0BC5F85B4B}" destId="{B67E82BC-A584-4FEE-B4D6-EF66E85CA3D1}" srcOrd="0" destOrd="0" presId="urn:microsoft.com/office/officeart/2005/8/layout/hierarchy4"/>
    <dgm:cxn modelId="{9FB14E55-7D01-4B5E-BB28-B918D3CAC609}" srcId="{24E0FAC0-31A6-4495-A09C-6552A8E6B560}" destId="{1DCFA79A-7461-4E30-AB6B-B63374119BFA}" srcOrd="1" destOrd="0" parTransId="{0B3D7562-594F-43B9-9BC4-38BACC5D03FF}" sibTransId="{7B87C180-DF6E-4EAB-BB75-415E620E5376}"/>
    <dgm:cxn modelId="{60FB0B81-DEA5-4AED-880A-A4802DB04426}" srcId="{FE7C0140-E2E9-40EC-8101-ACCF0697F55F}" destId="{24E0FAC0-31A6-4495-A09C-6552A8E6B560}" srcOrd="0" destOrd="0" parTransId="{55810417-3DE7-41D2-8C0F-E639F9F819CF}" sibTransId="{50425BD8-1C4D-4F76-B608-D8A70852160D}"/>
    <dgm:cxn modelId="{2FEDC0A0-1A97-4052-B1D9-BEB3C8B217B2}" type="presOf" srcId="{FE7C0140-E2E9-40EC-8101-ACCF0697F55F}" destId="{7BDCAF73-F11B-4567-A711-7527E8371C91}" srcOrd="0" destOrd="0" presId="urn:microsoft.com/office/officeart/2005/8/layout/hierarchy4"/>
    <dgm:cxn modelId="{C622A2BC-7CFD-4DF7-B44D-B462B19D51B7}" srcId="{24E0FAC0-31A6-4495-A09C-6552A8E6B560}" destId="{6C1A2119-0F1B-4F1C-A05D-9E0BC5F85B4B}" srcOrd="0" destOrd="0" parTransId="{D2258804-CF61-440C-92E5-A90E8B43F2C3}" sibTransId="{58A50637-96F1-40B3-9379-A73596BCE31E}"/>
    <dgm:cxn modelId="{03E605C1-91A4-4321-9153-A2C39E98982C}" type="presOf" srcId="{1DCFA79A-7461-4E30-AB6B-B63374119BFA}" destId="{EE09D08B-FC66-4AD4-BE6E-05D2055DFFD9}" srcOrd="0" destOrd="0" presId="urn:microsoft.com/office/officeart/2005/8/layout/hierarchy4"/>
    <dgm:cxn modelId="{965A476E-7A34-4DAC-9000-820880B8A1A5}" type="presParOf" srcId="{7BDCAF73-F11B-4567-A711-7527E8371C91}" destId="{441F0C76-EC9A-4A1E-A4BE-C8DC618EC7F8}" srcOrd="0" destOrd="0" presId="urn:microsoft.com/office/officeart/2005/8/layout/hierarchy4"/>
    <dgm:cxn modelId="{699BC463-2C0D-448F-B2B6-A550B5C9A43A}" type="presParOf" srcId="{441F0C76-EC9A-4A1E-A4BE-C8DC618EC7F8}" destId="{5E22A404-ED06-4846-8B1A-373CFA187BC0}" srcOrd="0" destOrd="0" presId="urn:microsoft.com/office/officeart/2005/8/layout/hierarchy4"/>
    <dgm:cxn modelId="{0C6173CE-B2C7-4A3D-872A-2E385EFCFF34}" type="presParOf" srcId="{441F0C76-EC9A-4A1E-A4BE-C8DC618EC7F8}" destId="{C825F1CE-454A-4B97-95C3-F626721DAFD3}" srcOrd="1" destOrd="0" presId="urn:microsoft.com/office/officeart/2005/8/layout/hierarchy4"/>
    <dgm:cxn modelId="{BE6380AB-AAC3-4A9E-B73E-79B62BA657BE}" type="presParOf" srcId="{441F0C76-EC9A-4A1E-A4BE-C8DC618EC7F8}" destId="{31BEFBA4-736D-413A-B068-B1E5715B23FD}" srcOrd="2" destOrd="0" presId="urn:microsoft.com/office/officeart/2005/8/layout/hierarchy4"/>
    <dgm:cxn modelId="{51040E9E-9F46-4D20-98EF-AA30EEAC40FE}" type="presParOf" srcId="{31BEFBA4-736D-413A-B068-B1E5715B23FD}" destId="{4EE1DB30-CF83-46A9-9A87-1E7B2DB44F4E}" srcOrd="0" destOrd="0" presId="urn:microsoft.com/office/officeart/2005/8/layout/hierarchy4"/>
    <dgm:cxn modelId="{BBD27D30-60B0-4FFB-9829-067E6031320B}" type="presParOf" srcId="{4EE1DB30-CF83-46A9-9A87-1E7B2DB44F4E}" destId="{B67E82BC-A584-4FEE-B4D6-EF66E85CA3D1}" srcOrd="0" destOrd="0" presId="urn:microsoft.com/office/officeart/2005/8/layout/hierarchy4"/>
    <dgm:cxn modelId="{2F922FC6-B00C-4F05-BD82-952043DE3A54}" type="presParOf" srcId="{4EE1DB30-CF83-46A9-9A87-1E7B2DB44F4E}" destId="{BCCDC9DB-EC2A-43D1-B45E-1A7D59194812}" srcOrd="1" destOrd="0" presId="urn:microsoft.com/office/officeart/2005/8/layout/hierarchy4"/>
    <dgm:cxn modelId="{D7C4F226-825C-4467-B60F-1C7E81D70499}" type="presParOf" srcId="{31BEFBA4-736D-413A-B068-B1E5715B23FD}" destId="{CC64AF28-2A2E-49F0-A13F-0019DA048598}" srcOrd="1" destOrd="0" presId="urn:microsoft.com/office/officeart/2005/8/layout/hierarchy4"/>
    <dgm:cxn modelId="{5199499D-7540-4954-92C0-BD24AFEBEF17}" type="presParOf" srcId="{31BEFBA4-736D-413A-B068-B1E5715B23FD}" destId="{FADD0ADF-7480-4E82-8FAA-7FFC21380E9B}" srcOrd="2" destOrd="0" presId="urn:microsoft.com/office/officeart/2005/8/layout/hierarchy4"/>
    <dgm:cxn modelId="{5CB8B2B4-D435-4C64-8D64-1848004A6FC3}" type="presParOf" srcId="{FADD0ADF-7480-4E82-8FAA-7FFC21380E9B}" destId="{EE09D08B-FC66-4AD4-BE6E-05D2055DFFD9}" srcOrd="0" destOrd="0" presId="urn:microsoft.com/office/officeart/2005/8/layout/hierarchy4"/>
    <dgm:cxn modelId="{E4021510-5CE8-48C3-9B20-7CDF085C49DB}" type="presParOf" srcId="{FADD0ADF-7480-4E82-8FAA-7FFC21380E9B}" destId="{257EA5F6-4198-4CF4-A9A6-02A0E459FB1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22F0E2-62A4-4802-B59B-D06CE937BF6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7C290-C582-40D1-9086-F2BC1E7F7D28}">
      <dgm:prSet phldrT="[Text]"/>
      <dgm:spPr/>
      <dgm:t>
        <a:bodyPr/>
        <a:lstStyle/>
        <a:p>
          <a:r>
            <a:rPr lang="es-MX" dirty="0" err="1"/>
            <a:t>Damage</a:t>
          </a:r>
          <a:endParaRPr lang="en-US" dirty="0"/>
        </a:p>
      </dgm:t>
    </dgm:pt>
    <dgm:pt modelId="{FBC58C12-70D0-42A5-9CFE-EFA8ABC63B48}" type="parTrans" cxnId="{BCFDD50B-6A5B-4448-AAE9-B91EF61F3FE2}">
      <dgm:prSet/>
      <dgm:spPr/>
      <dgm:t>
        <a:bodyPr/>
        <a:lstStyle/>
        <a:p>
          <a:endParaRPr lang="en-US"/>
        </a:p>
      </dgm:t>
    </dgm:pt>
    <dgm:pt modelId="{D28DCC7A-83E9-429A-91AD-EA53BC039B1A}" type="sibTrans" cxnId="{BCFDD50B-6A5B-4448-AAE9-B91EF61F3FE2}">
      <dgm:prSet/>
      <dgm:spPr/>
      <dgm:t>
        <a:bodyPr/>
        <a:lstStyle/>
        <a:p>
          <a:endParaRPr lang="en-US"/>
        </a:p>
      </dgm:t>
    </dgm:pt>
    <dgm:pt modelId="{183B6FD3-4AF9-45D2-A68A-CF8D96AA6659}">
      <dgm:prSet phldrT="[Text]"/>
      <dgm:spPr/>
      <dgm:t>
        <a:bodyPr/>
        <a:lstStyle/>
        <a:p>
          <a:r>
            <a:rPr lang="es-MX" dirty="0"/>
            <a:t>Material:</a:t>
          </a:r>
          <a:br>
            <a:rPr lang="es-MX" dirty="0"/>
          </a:br>
          <a:r>
            <a:rPr lang="es-MX" dirty="0"/>
            <a:t>LOLE</a:t>
          </a:r>
          <a:endParaRPr lang="en-US" dirty="0"/>
        </a:p>
      </dgm:t>
    </dgm:pt>
    <dgm:pt modelId="{19D0B26D-1B1E-49B0-B4FD-48CEA8C79453}" type="parTrans" cxnId="{3A2CE340-429A-462B-B80D-12C0199B6E27}">
      <dgm:prSet/>
      <dgm:spPr/>
      <dgm:t>
        <a:bodyPr/>
        <a:lstStyle/>
        <a:p>
          <a:endParaRPr lang="en-US"/>
        </a:p>
      </dgm:t>
    </dgm:pt>
    <dgm:pt modelId="{786FC4B2-691B-49A6-8B61-2A748613A14D}" type="sibTrans" cxnId="{3A2CE340-429A-462B-B80D-12C0199B6E27}">
      <dgm:prSet/>
      <dgm:spPr/>
      <dgm:t>
        <a:bodyPr/>
        <a:lstStyle/>
        <a:p>
          <a:endParaRPr lang="en-US"/>
        </a:p>
      </dgm:t>
    </dgm:pt>
    <dgm:pt modelId="{5D03FD80-C22E-44F1-BEFD-1A6192C8815E}">
      <dgm:prSet phldrT="[Text]"/>
      <dgm:spPr/>
      <dgm:t>
        <a:bodyPr/>
        <a:lstStyle/>
        <a:p>
          <a:r>
            <a:rPr lang="es-MX" dirty="0" err="1"/>
            <a:t>Working</a:t>
          </a:r>
          <a:r>
            <a:rPr lang="es-MX" dirty="0"/>
            <a:t> </a:t>
          </a:r>
          <a:r>
            <a:rPr lang="es-MX" dirty="0" err="1"/>
            <a:t>life</a:t>
          </a:r>
          <a:r>
            <a:rPr lang="es-MX" dirty="0"/>
            <a:t> </a:t>
          </a:r>
          <a:r>
            <a:rPr lang="es-MX" dirty="0" err="1"/>
            <a:t>lost</a:t>
          </a:r>
          <a:endParaRPr lang="en-US" dirty="0"/>
        </a:p>
      </dgm:t>
    </dgm:pt>
    <dgm:pt modelId="{DEDD2DE5-C109-41C6-992D-C825458387F1}" type="parTrans" cxnId="{575B7EA9-9D95-4106-A60F-092A7F7C93E1}">
      <dgm:prSet/>
      <dgm:spPr/>
      <dgm:t>
        <a:bodyPr/>
        <a:lstStyle/>
        <a:p>
          <a:endParaRPr lang="en-US"/>
        </a:p>
      </dgm:t>
    </dgm:pt>
    <dgm:pt modelId="{FFE3767A-9E32-4FAE-9C83-8B69B92A3DB8}" type="sibTrans" cxnId="{575B7EA9-9D95-4106-A60F-092A7F7C93E1}">
      <dgm:prSet/>
      <dgm:spPr/>
      <dgm:t>
        <a:bodyPr/>
        <a:lstStyle/>
        <a:p>
          <a:endParaRPr lang="en-US"/>
        </a:p>
      </dgm:t>
    </dgm:pt>
    <dgm:pt modelId="{1298A76F-2F03-426D-AC8C-5FDA056F5006}">
      <dgm:prSet phldrT="[Text]"/>
      <dgm:spPr/>
      <dgm:t>
        <a:bodyPr/>
        <a:lstStyle/>
        <a:p>
          <a:r>
            <a:rPr lang="es-MX" dirty="0" err="1"/>
            <a:t>Pension</a:t>
          </a:r>
          <a:r>
            <a:rPr lang="es-MX" dirty="0"/>
            <a:t> </a:t>
          </a:r>
          <a:r>
            <a:rPr lang="es-MX" dirty="0" err="1"/>
            <a:t>years</a:t>
          </a:r>
          <a:r>
            <a:rPr lang="es-MX" dirty="0"/>
            <a:t> </a:t>
          </a:r>
          <a:r>
            <a:rPr lang="es-MX" dirty="0" err="1"/>
            <a:t>lost</a:t>
          </a:r>
          <a:endParaRPr lang="en-US" dirty="0"/>
        </a:p>
      </dgm:t>
    </dgm:pt>
    <dgm:pt modelId="{7211DCA7-8A20-47AC-B49E-B9F218D50348}" type="parTrans" cxnId="{03E5CB24-767A-402B-B827-5CBF7C2843FF}">
      <dgm:prSet/>
      <dgm:spPr/>
      <dgm:t>
        <a:bodyPr/>
        <a:lstStyle/>
        <a:p>
          <a:endParaRPr lang="en-US"/>
        </a:p>
      </dgm:t>
    </dgm:pt>
    <dgm:pt modelId="{04DD966B-080E-47A0-88FB-1C1276EE389E}" type="sibTrans" cxnId="{03E5CB24-767A-402B-B827-5CBF7C2843FF}">
      <dgm:prSet/>
      <dgm:spPr/>
      <dgm:t>
        <a:bodyPr/>
        <a:lstStyle/>
        <a:p>
          <a:endParaRPr lang="en-US"/>
        </a:p>
      </dgm:t>
    </dgm:pt>
    <dgm:pt modelId="{9225BC23-747A-490A-9DC1-D34EB77A8E7D}">
      <dgm:prSet phldrT="[Text]"/>
      <dgm:spPr/>
      <dgm:t>
        <a:bodyPr/>
        <a:lstStyle/>
        <a:p>
          <a:r>
            <a:rPr lang="es-MX" dirty="0" err="1"/>
            <a:t>Immaterial</a:t>
          </a:r>
          <a:r>
            <a:rPr lang="es-MX" dirty="0"/>
            <a:t>:</a:t>
          </a:r>
          <a:br>
            <a:rPr lang="es-MX" dirty="0"/>
          </a:br>
          <a:r>
            <a:rPr lang="en-US" dirty="0"/>
            <a:t>QAYLL</a:t>
          </a:r>
        </a:p>
      </dgm:t>
    </dgm:pt>
    <dgm:pt modelId="{42BFFEEF-495C-4B02-BD5B-559934E79B23}" type="parTrans" cxnId="{9FEB3C66-B587-41C1-BB97-A2DA1E60C08C}">
      <dgm:prSet/>
      <dgm:spPr/>
      <dgm:t>
        <a:bodyPr/>
        <a:lstStyle/>
        <a:p>
          <a:endParaRPr lang="en-US"/>
        </a:p>
      </dgm:t>
    </dgm:pt>
    <dgm:pt modelId="{34DB8957-C68E-4B26-B1AB-20473D0BD023}" type="sibTrans" cxnId="{9FEB3C66-B587-41C1-BB97-A2DA1E60C08C}">
      <dgm:prSet/>
      <dgm:spPr/>
      <dgm:t>
        <a:bodyPr/>
        <a:lstStyle/>
        <a:p>
          <a:endParaRPr lang="en-US"/>
        </a:p>
      </dgm:t>
    </dgm:pt>
    <dgm:pt modelId="{7D6E2E47-5781-49AC-B3F5-CC2031E30F5E}">
      <dgm:prSet phldrT="[Text]"/>
      <dgm:spPr/>
      <dgm:t>
        <a:bodyPr/>
        <a:lstStyle/>
        <a:p>
          <a:r>
            <a:rPr lang="es-MX" dirty="0" err="1"/>
            <a:t>Suffering</a:t>
          </a:r>
          <a:r>
            <a:rPr lang="es-MX" dirty="0"/>
            <a:t>, </a:t>
          </a:r>
          <a:r>
            <a:rPr lang="es-MX" dirty="0" err="1"/>
            <a:t>pain</a:t>
          </a:r>
          <a:r>
            <a:rPr lang="es-MX" dirty="0"/>
            <a:t>, </a:t>
          </a:r>
          <a:r>
            <a:rPr lang="es-MX" dirty="0" err="1"/>
            <a:t>loss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enjoyment</a:t>
          </a:r>
          <a:endParaRPr lang="en-US" dirty="0"/>
        </a:p>
      </dgm:t>
    </dgm:pt>
    <dgm:pt modelId="{50AE36EC-7A92-45B7-8982-7337B4ADB1E0}" type="parTrans" cxnId="{D906AC7E-5A67-4C17-80FD-0EAC23ABC37F}">
      <dgm:prSet/>
      <dgm:spPr/>
      <dgm:t>
        <a:bodyPr/>
        <a:lstStyle/>
        <a:p>
          <a:endParaRPr lang="en-US"/>
        </a:p>
      </dgm:t>
    </dgm:pt>
    <dgm:pt modelId="{074EF651-482F-48E2-ADFA-21D0655966E6}" type="sibTrans" cxnId="{D906AC7E-5A67-4C17-80FD-0EAC23ABC37F}">
      <dgm:prSet/>
      <dgm:spPr/>
      <dgm:t>
        <a:bodyPr/>
        <a:lstStyle/>
        <a:p>
          <a:endParaRPr lang="en-US"/>
        </a:p>
      </dgm:t>
    </dgm:pt>
    <dgm:pt modelId="{EC589EB6-3122-4CCB-9D40-00A71C6D66E4}" type="pres">
      <dgm:prSet presAssocID="{4122F0E2-62A4-4802-B59B-D06CE937BF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EDD367-1963-465A-9358-1DE21DE2FFDB}" type="pres">
      <dgm:prSet presAssocID="{C817C290-C582-40D1-9086-F2BC1E7F7D28}" presName="hierRoot1" presStyleCnt="0"/>
      <dgm:spPr/>
    </dgm:pt>
    <dgm:pt modelId="{9C3FEE32-A443-4F20-A3A4-08A0E1F9AFF0}" type="pres">
      <dgm:prSet presAssocID="{C817C290-C582-40D1-9086-F2BC1E7F7D28}" presName="composite" presStyleCnt="0"/>
      <dgm:spPr/>
    </dgm:pt>
    <dgm:pt modelId="{7CB31DE4-7591-4D7F-8ADA-2FE33B2C1368}" type="pres">
      <dgm:prSet presAssocID="{C817C290-C582-40D1-9086-F2BC1E7F7D28}" presName="background" presStyleLbl="node0" presStyleIdx="0" presStyleCnt="1"/>
      <dgm:spPr/>
    </dgm:pt>
    <dgm:pt modelId="{D5073722-FDDA-4EBE-89F6-F41DF2193E00}" type="pres">
      <dgm:prSet presAssocID="{C817C290-C582-40D1-9086-F2BC1E7F7D28}" presName="text" presStyleLbl="fgAcc0" presStyleIdx="0" presStyleCnt="1">
        <dgm:presLayoutVars>
          <dgm:chPref val="3"/>
        </dgm:presLayoutVars>
      </dgm:prSet>
      <dgm:spPr/>
    </dgm:pt>
    <dgm:pt modelId="{25387417-4A4C-43D4-B788-EB773FC1E053}" type="pres">
      <dgm:prSet presAssocID="{C817C290-C582-40D1-9086-F2BC1E7F7D28}" presName="hierChild2" presStyleCnt="0"/>
      <dgm:spPr/>
    </dgm:pt>
    <dgm:pt modelId="{4C1DC148-A394-4EEF-BE24-2524C14D1A24}" type="pres">
      <dgm:prSet presAssocID="{19D0B26D-1B1E-49B0-B4FD-48CEA8C79453}" presName="Name10" presStyleLbl="parChTrans1D2" presStyleIdx="0" presStyleCnt="2"/>
      <dgm:spPr/>
    </dgm:pt>
    <dgm:pt modelId="{A4CC214D-8C96-4FBD-AD1C-4D0D965400EA}" type="pres">
      <dgm:prSet presAssocID="{183B6FD3-4AF9-45D2-A68A-CF8D96AA6659}" presName="hierRoot2" presStyleCnt="0"/>
      <dgm:spPr/>
    </dgm:pt>
    <dgm:pt modelId="{36158F95-CCB9-4CF0-A86A-2063E718DD80}" type="pres">
      <dgm:prSet presAssocID="{183B6FD3-4AF9-45D2-A68A-CF8D96AA6659}" presName="composite2" presStyleCnt="0"/>
      <dgm:spPr/>
    </dgm:pt>
    <dgm:pt modelId="{449EF322-4016-4EE2-BA80-09BDD908E808}" type="pres">
      <dgm:prSet presAssocID="{183B6FD3-4AF9-45D2-A68A-CF8D96AA6659}" presName="background2" presStyleLbl="node2" presStyleIdx="0" presStyleCnt="2"/>
      <dgm:spPr/>
    </dgm:pt>
    <dgm:pt modelId="{8FC4C908-2B88-4C6A-BEAC-7B84945884D8}" type="pres">
      <dgm:prSet presAssocID="{183B6FD3-4AF9-45D2-A68A-CF8D96AA6659}" presName="text2" presStyleLbl="fgAcc2" presStyleIdx="0" presStyleCnt="2">
        <dgm:presLayoutVars>
          <dgm:chPref val="3"/>
        </dgm:presLayoutVars>
      </dgm:prSet>
      <dgm:spPr/>
    </dgm:pt>
    <dgm:pt modelId="{47120A0A-DF0D-4D24-960F-0C5E26B2441C}" type="pres">
      <dgm:prSet presAssocID="{183B6FD3-4AF9-45D2-A68A-CF8D96AA6659}" presName="hierChild3" presStyleCnt="0"/>
      <dgm:spPr/>
    </dgm:pt>
    <dgm:pt modelId="{0CFFA3A4-CEB4-46ED-84B6-9CE950FB2B46}" type="pres">
      <dgm:prSet presAssocID="{DEDD2DE5-C109-41C6-992D-C825458387F1}" presName="Name17" presStyleLbl="parChTrans1D3" presStyleIdx="0" presStyleCnt="3"/>
      <dgm:spPr/>
    </dgm:pt>
    <dgm:pt modelId="{10A06CCB-C78D-420E-8D1D-ED09A3CC0C32}" type="pres">
      <dgm:prSet presAssocID="{5D03FD80-C22E-44F1-BEFD-1A6192C8815E}" presName="hierRoot3" presStyleCnt="0"/>
      <dgm:spPr/>
    </dgm:pt>
    <dgm:pt modelId="{E60A24B0-4176-4CC2-9343-97EB44507FF3}" type="pres">
      <dgm:prSet presAssocID="{5D03FD80-C22E-44F1-BEFD-1A6192C8815E}" presName="composite3" presStyleCnt="0"/>
      <dgm:spPr/>
    </dgm:pt>
    <dgm:pt modelId="{08D2D55F-13F3-437E-92EF-62A5004B2883}" type="pres">
      <dgm:prSet presAssocID="{5D03FD80-C22E-44F1-BEFD-1A6192C8815E}" presName="background3" presStyleLbl="node3" presStyleIdx="0" presStyleCnt="3"/>
      <dgm:spPr/>
    </dgm:pt>
    <dgm:pt modelId="{24EA5B49-A0BF-4AB2-A39B-666820A5E0B1}" type="pres">
      <dgm:prSet presAssocID="{5D03FD80-C22E-44F1-BEFD-1A6192C8815E}" presName="text3" presStyleLbl="fgAcc3" presStyleIdx="0" presStyleCnt="3">
        <dgm:presLayoutVars>
          <dgm:chPref val="3"/>
        </dgm:presLayoutVars>
      </dgm:prSet>
      <dgm:spPr/>
    </dgm:pt>
    <dgm:pt modelId="{46979FCB-018A-4FD7-A08E-696CAE86FBEA}" type="pres">
      <dgm:prSet presAssocID="{5D03FD80-C22E-44F1-BEFD-1A6192C8815E}" presName="hierChild4" presStyleCnt="0"/>
      <dgm:spPr/>
    </dgm:pt>
    <dgm:pt modelId="{B61A0A9E-D4D8-4CD6-ABC8-8AAD65B99F00}" type="pres">
      <dgm:prSet presAssocID="{7211DCA7-8A20-47AC-B49E-B9F218D50348}" presName="Name17" presStyleLbl="parChTrans1D3" presStyleIdx="1" presStyleCnt="3"/>
      <dgm:spPr/>
    </dgm:pt>
    <dgm:pt modelId="{CF21CC9E-6B78-4B99-9D54-4ED67E0B6BE1}" type="pres">
      <dgm:prSet presAssocID="{1298A76F-2F03-426D-AC8C-5FDA056F5006}" presName="hierRoot3" presStyleCnt="0"/>
      <dgm:spPr/>
    </dgm:pt>
    <dgm:pt modelId="{8107F8C9-0E8B-47DF-9D40-D18D0446259A}" type="pres">
      <dgm:prSet presAssocID="{1298A76F-2F03-426D-AC8C-5FDA056F5006}" presName="composite3" presStyleCnt="0"/>
      <dgm:spPr/>
    </dgm:pt>
    <dgm:pt modelId="{493AB2B8-F8E6-4B48-A82D-8DEDB4A2ECA0}" type="pres">
      <dgm:prSet presAssocID="{1298A76F-2F03-426D-AC8C-5FDA056F5006}" presName="background3" presStyleLbl="node3" presStyleIdx="1" presStyleCnt="3"/>
      <dgm:spPr/>
    </dgm:pt>
    <dgm:pt modelId="{230CC460-7DA6-47D1-88C2-CE43A8B06660}" type="pres">
      <dgm:prSet presAssocID="{1298A76F-2F03-426D-AC8C-5FDA056F5006}" presName="text3" presStyleLbl="fgAcc3" presStyleIdx="1" presStyleCnt="3">
        <dgm:presLayoutVars>
          <dgm:chPref val="3"/>
        </dgm:presLayoutVars>
      </dgm:prSet>
      <dgm:spPr/>
    </dgm:pt>
    <dgm:pt modelId="{1AE0C2D6-3C09-4B52-A433-1CE7706CD4F1}" type="pres">
      <dgm:prSet presAssocID="{1298A76F-2F03-426D-AC8C-5FDA056F5006}" presName="hierChild4" presStyleCnt="0"/>
      <dgm:spPr/>
    </dgm:pt>
    <dgm:pt modelId="{ECAF7325-5242-4800-9E94-BE69B9D9E64C}" type="pres">
      <dgm:prSet presAssocID="{42BFFEEF-495C-4B02-BD5B-559934E79B23}" presName="Name10" presStyleLbl="parChTrans1D2" presStyleIdx="1" presStyleCnt="2"/>
      <dgm:spPr/>
    </dgm:pt>
    <dgm:pt modelId="{C91FA571-6D1F-47B9-8EFA-800C3F022BE8}" type="pres">
      <dgm:prSet presAssocID="{9225BC23-747A-490A-9DC1-D34EB77A8E7D}" presName="hierRoot2" presStyleCnt="0"/>
      <dgm:spPr/>
    </dgm:pt>
    <dgm:pt modelId="{58DFFB12-84DD-46D0-B87E-8F2E1A024346}" type="pres">
      <dgm:prSet presAssocID="{9225BC23-747A-490A-9DC1-D34EB77A8E7D}" presName="composite2" presStyleCnt="0"/>
      <dgm:spPr/>
    </dgm:pt>
    <dgm:pt modelId="{6E56C36A-8CA1-44F0-8EDE-56D2757F28E4}" type="pres">
      <dgm:prSet presAssocID="{9225BC23-747A-490A-9DC1-D34EB77A8E7D}" presName="background2" presStyleLbl="node2" presStyleIdx="1" presStyleCnt="2"/>
      <dgm:spPr/>
    </dgm:pt>
    <dgm:pt modelId="{1CCD5BF0-AEEC-493F-8209-B4090C5F8411}" type="pres">
      <dgm:prSet presAssocID="{9225BC23-747A-490A-9DC1-D34EB77A8E7D}" presName="text2" presStyleLbl="fgAcc2" presStyleIdx="1" presStyleCnt="2">
        <dgm:presLayoutVars>
          <dgm:chPref val="3"/>
        </dgm:presLayoutVars>
      </dgm:prSet>
      <dgm:spPr/>
    </dgm:pt>
    <dgm:pt modelId="{8F1E6FC3-BD25-44F3-BC39-AC6F7B415A42}" type="pres">
      <dgm:prSet presAssocID="{9225BC23-747A-490A-9DC1-D34EB77A8E7D}" presName="hierChild3" presStyleCnt="0"/>
      <dgm:spPr/>
    </dgm:pt>
    <dgm:pt modelId="{98C3D1E5-4879-4D84-9F9F-D01633837D9B}" type="pres">
      <dgm:prSet presAssocID="{50AE36EC-7A92-45B7-8982-7337B4ADB1E0}" presName="Name17" presStyleLbl="parChTrans1D3" presStyleIdx="2" presStyleCnt="3"/>
      <dgm:spPr/>
    </dgm:pt>
    <dgm:pt modelId="{3CE74993-496B-4353-8B12-E057112CF63A}" type="pres">
      <dgm:prSet presAssocID="{7D6E2E47-5781-49AC-B3F5-CC2031E30F5E}" presName="hierRoot3" presStyleCnt="0"/>
      <dgm:spPr/>
    </dgm:pt>
    <dgm:pt modelId="{70420993-EC6D-40C3-9892-8C29A6ACC561}" type="pres">
      <dgm:prSet presAssocID="{7D6E2E47-5781-49AC-B3F5-CC2031E30F5E}" presName="composite3" presStyleCnt="0"/>
      <dgm:spPr/>
    </dgm:pt>
    <dgm:pt modelId="{010E5A9C-9B80-468C-BBCF-1A7E0108788D}" type="pres">
      <dgm:prSet presAssocID="{7D6E2E47-5781-49AC-B3F5-CC2031E30F5E}" presName="background3" presStyleLbl="node3" presStyleIdx="2" presStyleCnt="3"/>
      <dgm:spPr/>
    </dgm:pt>
    <dgm:pt modelId="{8C3429DE-5D36-46E9-91F5-15828BA04C91}" type="pres">
      <dgm:prSet presAssocID="{7D6E2E47-5781-49AC-B3F5-CC2031E30F5E}" presName="text3" presStyleLbl="fgAcc3" presStyleIdx="2" presStyleCnt="3">
        <dgm:presLayoutVars>
          <dgm:chPref val="3"/>
        </dgm:presLayoutVars>
      </dgm:prSet>
      <dgm:spPr/>
    </dgm:pt>
    <dgm:pt modelId="{6173959E-D2EA-4126-BF4C-AA19A18E307E}" type="pres">
      <dgm:prSet presAssocID="{7D6E2E47-5781-49AC-B3F5-CC2031E30F5E}" presName="hierChild4" presStyleCnt="0"/>
      <dgm:spPr/>
    </dgm:pt>
  </dgm:ptLst>
  <dgm:cxnLst>
    <dgm:cxn modelId="{BCFDD50B-6A5B-4448-AAE9-B91EF61F3FE2}" srcId="{4122F0E2-62A4-4802-B59B-D06CE937BF65}" destId="{C817C290-C582-40D1-9086-F2BC1E7F7D28}" srcOrd="0" destOrd="0" parTransId="{FBC58C12-70D0-42A5-9CFE-EFA8ABC63B48}" sibTransId="{D28DCC7A-83E9-429A-91AD-EA53BC039B1A}"/>
    <dgm:cxn modelId="{3F8ECF14-5F1D-4EC8-97B0-9F662A0834F9}" type="presOf" srcId="{4122F0E2-62A4-4802-B59B-D06CE937BF65}" destId="{EC589EB6-3122-4CCB-9D40-00A71C6D66E4}" srcOrd="0" destOrd="0" presId="urn:microsoft.com/office/officeart/2005/8/layout/hierarchy1"/>
    <dgm:cxn modelId="{027CE91D-1061-4103-ACB1-C37A56BA3F01}" type="presOf" srcId="{19D0B26D-1B1E-49B0-B4FD-48CEA8C79453}" destId="{4C1DC148-A394-4EEF-BE24-2524C14D1A24}" srcOrd="0" destOrd="0" presId="urn:microsoft.com/office/officeart/2005/8/layout/hierarchy1"/>
    <dgm:cxn modelId="{C3576E24-DEA3-4C31-AD36-3E565F8F6CC8}" type="presOf" srcId="{183B6FD3-4AF9-45D2-A68A-CF8D96AA6659}" destId="{8FC4C908-2B88-4C6A-BEAC-7B84945884D8}" srcOrd="0" destOrd="0" presId="urn:microsoft.com/office/officeart/2005/8/layout/hierarchy1"/>
    <dgm:cxn modelId="{03E5CB24-767A-402B-B827-5CBF7C2843FF}" srcId="{183B6FD3-4AF9-45D2-A68A-CF8D96AA6659}" destId="{1298A76F-2F03-426D-AC8C-5FDA056F5006}" srcOrd="1" destOrd="0" parTransId="{7211DCA7-8A20-47AC-B49E-B9F218D50348}" sibTransId="{04DD966B-080E-47A0-88FB-1C1276EE389E}"/>
    <dgm:cxn modelId="{40BC893C-847B-4EBD-9C27-35A1FDD30BF3}" type="presOf" srcId="{DEDD2DE5-C109-41C6-992D-C825458387F1}" destId="{0CFFA3A4-CEB4-46ED-84B6-9CE950FB2B46}" srcOrd="0" destOrd="0" presId="urn:microsoft.com/office/officeart/2005/8/layout/hierarchy1"/>
    <dgm:cxn modelId="{3A2CE340-429A-462B-B80D-12C0199B6E27}" srcId="{C817C290-C582-40D1-9086-F2BC1E7F7D28}" destId="{183B6FD3-4AF9-45D2-A68A-CF8D96AA6659}" srcOrd="0" destOrd="0" parTransId="{19D0B26D-1B1E-49B0-B4FD-48CEA8C79453}" sibTransId="{786FC4B2-691B-49A6-8B61-2A748613A14D}"/>
    <dgm:cxn modelId="{44A17D62-7BF2-4B1A-8889-FD15FA708980}" type="presOf" srcId="{1298A76F-2F03-426D-AC8C-5FDA056F5006}" destId="{230CC460-7DA6-47D1-88C2-CE43A8B06660}" srcOrd="0" destOrd="0" presId="urn:microsoft.com/office/officeart/2005/8/layout/hierarchy1"/>
    <dgm:cxn modelId="{9A13D464-D7FE-4F0D-A385-3A569B5FE61E}" type="presOf" srcId="{42BFFEEF-495C-4B02-BD5B-559934E79B23}" destId="{ECAF7325-5242-4800-9E94-BE69B9D9E64C}" srcOrd="0" destOrd="0" presId="urn:microsoft.com/office/officeart/2005/8/layout/hierarchy1"/>
    <dgm:cxn modelId="{9FEB3C66-B587-41C1-BB97-A2DA1E60C08C}" srcId="{C817C290-C582-40D1-9086-F2BC1E7F7D28}" destId="{9225BC23-747A-490A-9DC1-D34EB77A8E7D}" srcOrd="1" destOrd="0" parTransId="{42BFFEEF-495C-4B02-BD5B-559934E79B23}" sibTransId="{34DB8957-C68E-4B26-B1AB-20473D0BD023}"/>
    <dgm:cxn modelId="{D906AC7E-5A67-4C17-80FD-0EAC23ABC37F}" srcId="{9225BC23-747A-490A-9DC1-D34EB77A8E7D}" destId="{7D6E2E47-5781-49AC-B3F5-CC2031E30F5E}" srcOrd="0" destOrd="0" parTransId="{50AE36EC-7A92-45B7-8982-7337B4ADB1E0}" sibTransId="{074EF651-482F-48E2-ADFA-21D0655966E6}"/>
    <dgm:cxn modelId="{3CBB47A0-0A89-4630-BAE2-34C80D102253}" type="presOf" srcId="{5D03FD80-C22E-44F1-BEFD-1A6192C8815E}" destId="{24EA5B49-A0BF-4AB2-A39B-666820A5E0B1}" srcOrd="0" destOrd="0" presId="urn:microsoft.com/office/officeart/2005/8/layout/hierarchy1"/>
    <dgm:cxn modelId="{575B7EA9-9D95-4106-A60F-092A7F7C93E1}" srcId="{183B6FD3-4AF9-45D2-A68A-CF8D96AA6659}" destId="{5D03FD80-C22E-44F1-BEFD-1A6192C8815E}" srcOrd="0" destOrd="0" parTransId="{DEDD2DE5-C109-41C6-992D-C825458387F1}" sibTransId="{FFE3767A-9E32-4FAE-9C83-8B69B92A3DB8}"/>
    <dgm:cxn modelId="{9F0E83B7-3F75-4917-8EA8-1BCA287E09D8}" type="presOf" srcId="{7D6E2E47-5781-49AC-B3F5-CC2031E30F5E}" destId="{8C3429DE-5D36-46E9-91F5-15828BA04C91}" srcOrd="0" destOrd="0" presId="urn:microsoft.com/office/officeart/2005/8/layout/hierarchy1"/>
    <dgm:cxn modelId="{BA0384C8-FF24-469A-989F-247F721CBF66}" type="presOf" srcId="{50AE36EC-7A92-45B7-8982-7337B4ADB1E0}" destId="{98C3D1E5-4879-4D84-9F9F-D01633837D9B}" srcOrd="0" destOrd="0" presId="urn:microsoft.com/office/officeart/2005/8/layout/hierarchy1"/>
    <dgm:cxn modelId="{272DA6D0-4BE3-42BC-904E-620A9A865406}" type="presOf" srcId="{7211DCA7-8A20-47AC-B49E-B9F218D50348}" destId="{B61A0A9E-D4D8-4CD6-ABC8-8AAD65B99F00}" srcOrd="0" destOrd="0" presId="urn:microsoft.com/office/officeart/2005/8/layout/hierarchy1"/>
    <dgm:cxn modelId="{1640FCDD-5284-40B8-AFF9-C58D5E772372}" type="presOf" srcId="{C817C290-C582-40D1-9086-F2BC1E7F7D28}" destId="{D5073722-FDDA-4EBE-89F6-F41DF2193E00}" srcOrd="0" destOrd="0" presId="urn:microsoft.com/office/officeart/2005/8/layout/hierarchy1"/>
    <dgm:cxn modelId="{FAB4FDFA-AB05-4DBA-8D29-5CA9AFCF3911}" type="presOf" srcId="{9225BC23-747A-490A-9DC1-D34EB77A8E7D}" destId="{1CCD5BF0-AEEC-493F-8209-B4090C5F8411}" srcOrd="0" destOrd="0" presId="urn:microsoft.com/office/officeart/2005/8/layout/hierarchy1"/>
    <dgm:cxn modelId="{41834241-8942-4DC8-B30F-75B479AB9237}" type="presParOf" srcId="{EC589EB6-3122-4CCB-9D40-00A71C6D66E4}" destId="{01EDD367-1963-465A-9358-1DE21DE2FFDB}" srcOrd="0" destOrd="0" presId="urn:microsoft.com/office/officeart/2005/8/layout/hierarchy1"/>
    <dgm:cxn modelId="{E3B741B2-838F-43FB-B97B-29D9D0F62824}" type="presParOf" srcId="{01EDD367-1963-465A-9358-1DE21DE2FFDB}" destId="{9C3FEE32-A443-4F20-A3A4-08A0E1F9AFF0}" srcOrd="0" destOrd="0" presId="urn:microsoft.com/office/officeart/2005/8/layout/hierarchy1"/>
    <dgm:cxn modelId="{E266393A-C3DA-4125-9E96-0D0D80D07637}" type="presParOf" srcId="{9C3FEE32-A443-4F20-A3A4-08A0E1F9AFF0}" destId="{7CB31DE4-7591-4D7F-8ADA-2FE33B2C1368}" srcOrd="0" destOrd="0" presId="urn:microsoft.com/office/officeart/2005/8/layout/hierarchy1"/>
    <dgm:cxn modelId="{ECB6E92C-0411-4718-A9B8-1C3DEAA0ECF7}" type="presParOf" srcId="{9C3FEE32-A443-4F20-A3A4-08A0E1F9AFF0}" destId="{D5073722-FDDA-4EBE-89F6-F41DF2193E00}" srcOrd="1" destOrd="0" presId="urn:microsoft.com/office/officeart/2005/8/layout/hierarchy1"/>
    <dgm:cxn modelId="{20257392-7FB8-4CF1-9B58-C2EE45170D74}" type="presParOf" srcId="{01EDD367-1963-465A-9358-1DE21DE2FFDB}" destId="{25387417-4A4C-43D4-B788-EB773FC1E053}" srcOrd="1" destOrd="0" presId="urn:microsoft.com/office/officeart/2005/8/layout/hierarchy1"/>
    <dgm:cxn modelId="{E6FE3E1D-5FFF-4984-BEB2-8F0D6C01AC32}" type="presParOf" srcId="{25387417-4A4C-43D4-B788-EB773FC1E053}" destId="{4C1DC148-A394-4EEF-BE24-2524C14D1A24}" srcOrd="0" destOrd="0" presId="urn:microsoft.com/office/officeart/2005/8/layout/hierarchy1"/>
    <dgm:cxn modelId="{9B71772E-D680-4EA1-9526-182FE851CAE7}" type="presParOf" srcId="{25387417-4A4C-43D4-B788-EB773FC1E053}" destId="{A4CC214D-8C96-4FBD-AD1C-4D0D965400EA}" srcOrd="1" destOrd="0" presId="urn:microsoft.com/office/officeart/2005/8/layout/hierarchy1"/>
    <dgm:cxn modelId="{44E07359-44B2-4785-8A8C-9B81C03E2B1B}" type="presParOf" srcId="{A4CC214D-8C96-4FBD-AD1C-4D0D965400EA}" destId="{36158F95-CCB9-4CF0-A86A-2063E718DD80}" srcOrd="0" destOrd="0" presId="urn:microsoft.com/office/officeart/2005/8/layout/hierarchy1"/>
    <dgm:cxn modelId="{5B403791-0038-4E36-8327-B3F93FFFA8E8}" type="presParOf" srcId="{36158F95-CCB9-4CF0-A86A-2063E718DD80}" destId="{449EF322-4016-4EE2-BA80-09BDD908E808}" srcOrd="0" destOrd="0" presId="urn:microsoft.com/office/officeart/2005/8/layout/hierarchy1"/>
    <dgm:cxn modelId="{BE12CED4-E9E6-4533-979B-9D3A583279A5}" type="presParOf" srcId="{36158F95-CCB9-4CF0-A86A-2063E718DD80}" destId="{8FC4C908-2B88-4C6A-BEAC-7B84945884D8}" srcOrd="1" destOrd="0" presId="urn:microsoft.com/office/officeart/2005/8/layout/hierarchy1"/>
    <dgm:cxn modelId="{9A2E6924-E78C-4D9D-BC65-05414D05C04A}" type="presParOf" srcId="{A4CC214D-8C96-4FBD-AD1C-4D0D965400EA}" destId="{47120A0A-DF0D-4D24-960F-0C5E26B2441C}" srcOrd="1" destOrd="0" presId="urn:microsoft.com/office/officeart/2005/8/layout/hierarchy1"/>
    <dgm:cxn modelId="{C806C59D-FBCB-44B9-AB13-7DE02784CB8D}" type="presParOf" srcId="{47120A0A-DF0D-4D24-960F-0C5E26B2441C}" destId="{0CFFA3A4-CEB4-46ED-84B6-9CE950FB2B46}" srcOrd="0" destOrd="0" presId="urn:microsoft.com/office/officeart/2005/8/layout/hierarchy1"/>
    <dgm:cxn modelId="{C250715E-F9A8-417B-A74E-3AF4AF4B8B3A}" type="presParOf" srcId="{47120A0A-DF0D-4D24-960F-0C5E26B2441C}" destId="{10A06CCB-C78D-420E-8D1D-ED09A3CC0C32}" srcOrd="1" destOrd="0" presId="urn:microsoft.com/office/officeart/2005/8/layout/hierarchy1"/>
    <dgm:cxn modelId="{5CDACBCA-0ED3-426A-8E15-A6180EB90874}" type="presParOf" srcId="{10A06CCB-C78D-420E-8D1D-ED09A3CC0C32}" destId="{E60A24B0-4176-4CC2-9343-97EB44507FF3}" srcOrd="0" destOrd="0" presId="urn:microsoft.com/office/officeart/2005/8/layout/hierarchy1"/>
    <dgm:cxn modelId="{4C64BAFF-8378-4EF1-9B13-B1791D901992}" type="presParOf" srcId="{E60A24B0-4176-4CC2-9343-97EB44507FF3}" destId="{08D2D55F-13F3-437E-92EF-62A5004B2883}" srcOrd="0" destOrd="0" presId="urn:microsoft.com/office/officeart/2005/8/layout/hierarchy1"/>
    <dgm:cxn modelId="{270A8B26-EFF0-4566-A6AD-CB881F45D891}" type="presParOf" srcId="{E60A24B0-4176-4CC2-9343-97EB44507FF3}" destId="{24EA5B49-A0BF-4AB2-A39B-666820A5E0B1}" srcOrd="1" destOrd="0" presId="urn:microsoft.com/office/officeart/2005/8/layout/hierarchy1"/>
    <dgm:cxn modelId="{BE7F45C4-4EE0-46E4-A8D6-D8D277DEEDC2}" type="presParOf" srcId="{10A06CCB-C78D-420E-8D1D-ED09A3CC0C32}" destId="{46979FCB-018A-4FD7-A08E-696CAE86FBEA}" srcOrd="1" destOrd="0" presId="urn:microsoft.com/office/officeart/2005/8/layout/hierarchy1"/>
    <dgm:cxn modelId="{E5CF8199-4CCD-4083-858E-B286A2F47AE1}" type="presParOf" srcId="{47120A0A-DF0D-4D24-960F-0C5E26B2441C}" destId="{B61A0A9E-D4D8-4CD6-ABC8-8AAD65B99F00}" srcOrd="2" destOrd="0" presId="urn:microsoft.com/office/officeart/2005/8/layout/hierarchy1"/>
    <dgm:cxn modelId="{3A7CBFD7-4525-430A-BC0E-5C8EC71F4013}" type="presParOf" srcId="{47120A0A-DF0D-4D24-960F-0C5E26B2441C}" destId="{CF21CC9E-6B78-4B99-9D54-4ED67E0B6BE1}" srcOrd="3" destOrd="0" presId="urn:microsoft.com/office/officeart/2005/8/layout/hierarchy1"/>
    <dgm:cxn modelId="{A6D87A70-B22B-4D76-A12F-4F78C5213EF2}" type="presParOf" srcId="{CF21CC9E-6B78-4B99-9D54-4ED67E0B6BE1}" destId="{8107F8C9-0E8B-47DF-9D40-D18D0446259A}" srcOrd="0" destOrd="0" presId="urn:microsoft.com/office/officeart/2005/8/layout/hierarchy1"/>
    <dgm:cxn modelId="{C8BA30ED-FAB7-46CA-A850-A59188C47599}" type="presParOf" srcId="{8107F8C9-0E8B-47DF-9D40-D18D0446259A}" destId="{493AB2B8-F8E6-4B48-A82D-8DEDB4A2ECA0}" srcOrd="0" destOrd="0" presId="urn:microsoft.com/office/officeart/2005/8/layout/hierarchy1"/>
    <dgm:cxn modelId="{54962A6D-5062-49F1-B41F-F8E8339E0BCD}" type="presParOf" srcId="{8107F8C9-0E8B-47DF-9D40-D18D0446259A}" destId="{230CC460-7DA6-47D1-88C2-CE43A8B06660}" srcOrd="1" destOrd="0" presId="urn:microsoft.com/office/officeart/2005/8/layout/hierarchy1"/>
    <dgm:cxn modelId="{76A2AA20-88B5-4A83-A806-26AD91AAEFA1}" type="presParOf" srcId="{CF21CC9E-6B78-4B99-9D54-4ED67E0B6BE1}" destId="{1AE0C2D6-3C09-4B52-A433-1CE7706CD4F1}" srcOrd="1" destOrd="0" presId="urn:microsoft.com/office/officeart/2005/8/layout/hierarchy1"/>
    <dgm:cxn modelId="{655ABDB4-8E6E-451F-9E6D-466DCFB92E47}" type="presParOf" srcId="{25387417-4A4C-43D4-B788-EB773FC1E053}" destId="{ECAF7325-5242-4800-9E94-BE69B9D9E64C}" srcOrd="2" destOrd="0" presId="urn:microsoft.com/office/officeart/2005/8/layout/hierarchy1"/>
    <dgm:cxn modelId="{994E3543-C2DB-43A2-9068-5309E3785BA1}" type="presParOf" srcId="{25387417-4A4C-43D4-B788-EB773FC1E053}" destId="{C91FA571-6D1F-47B9-8EFA-800C3F022BE8}" srcOrd="3" destOrd="0" presId="urn:microsoft.com/office/officeart/2005/8/layout/hierarchy1"/>
    <dgm:cxn modelId="{F5C505A7-BCDF-49DF-B8BA-72B0F0F12EE7}" type="presParOf" srcId="{C91FA571-6D1F-47B9-8EFA-800C3F022BE8}" destId="{58DFFB12-84DD-46D0-B87E-8F2E1A024346}" srcOrd="0" destOrd="0" presId="urn:microsoft.com/office/officeart/2005/8/layout/hierarchy1"/>
    <dgm:cxn modelId="{10E31938-9A1D-4824-BFB8-8530EDFA2AD3}" type="presParOf" srcId="{58DFFB12-84DD-46D0-B87E-8F2E1A024346}" destId="{6E56C36A-8CA1-44F0-8EDE-56D2757F28E4}" srcOrd="0" destOrd="0" presId="urn:microsoft.com/office/officeart/2005/8/layout/hierarchy1"/>
    <dgm:cxn modelId="{AB2EE2CC-0F43-4D21-8599-F65BDF74F7F9}" type="presParOf" srcId="{58DFFB12-84DD-46D0-B87E-8F2E1A024346}" destId="{1CCD5BF0-AEEC-493F-8209-B4090C5F8411}" srcOrd="1" destOrd="0" presId="urn:microsoft.com/office/officeart/2005/8/layout/hierarchy1"/>
    <dgm:cxn modelId="{1D4146AC-C30C-47AE-B9EF-CD5ED6230DCE}" type="presParOf" srcId="{C91FA571-6D1F-47B9-8EFA-800C3F022BE8}" destId="{8F1E6FC3-BD25-44F3-BC39-AC6F7B415A42}" srcOrd="1" destOrd="0" presId="urn:microsoft.com/office/officeart/2005/8/layout/hierarchy1"/>
    <dgm:cxn modelId="{C9F9D01D-F167-4765-B44F-A6C039FD6B37}" type="presParOf" srcId="{8F1E6FC3-BD25-44F3-BC39-AC6F7B415A42}" destId="{98C3D1E5-4879-4D84-9F9F-D01633837D9B}" srcOrd="0" destOrd="0" presId="urn:microsoft.com/office/officeart/2005/8/layout/hierarchy1"/>
    <dgm:cxn modelId="{02D0537D-A7E9-48DC-878B-79667CBDA625}" type="presParOf" srcId="{8F1E6FC3-BD25-44F3-BC39-AC6F7B415A42}" destId="{3CE74993-496B-4353-8B12-E057112CF63A}" srcOrd="1" destOrd="0" presId="urn:microsoft.com/office/officeart/2005/8/layout/hierarchy1"/>
    <dgm:cxn modelId="{80DFBADF-E091-4300-870A-AE93911D76CC}" type="presParOf" srcId="{3CE74993-496B-4353-8B12-E057112CF63A}" destId="{70420993-EC6D-40C3-9892-8C29A6ACC561}" srcOrd="0" destOrd="0" presId="urn:microsoft.com/office/officeart/2005/8/layout/hierarchy1"/>
    <dgm:cxn modelId="{67EEF91C-69EB-4AF2-B262-22D8931669F3}" type="presParOf" srcId="{70420993-EC6D-40C3-9892-8C29A6ACC561}" destId="{010E5A9C-9B80-468C-BBCF-1A7E0108788D}" srcOrd="0" destOrd="0" presId="urn:microsoft.com/office/officeart/2005/8/layout/hierarchy1"/>
    <dgm:cxn modelId="{747C4C6A-B0E8-435E-9533-8B70FA4CEA5F}" type="presParOf" srcId="{70420993-EC6D-40C3-9892-8C29A6ACC561}" destId="{8C3429DE-5D36-46E9-91F5-15828BA04C91}" srcOrd="1" destOrd="0" presId="urn:microsoft.com/office/officeart/2005/8/layout/hierarchy1"/>
    <dgm:cxn modelId="{B5EC4680-0CC4-4908-9C78-1F1E3BC6FE53}" type="presParOf" srcId="{3CE74993-496B-4353-8B12-E057112CF63A}" destId="{6173959E-D2EA-4126-BF4C-AA19A18E30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2A404-ED06-4846-8B1A-373CFA187BC0}">
      <dsp:nvSpPr>
        <dsp:cNvPr id="0" name=""/>
        <dsp:cNvSpPr/>
      </dsp:nvSpPr>
      <dsp:spPr>
        <a:xfrm>
          <a:off x="0" y="8892"/>
          <a:ext cx="10135577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Probability of Causation</a:t>
          </a:r>
        </a:p>
      </dsp:txBody>
      <dsp:txXfrm>
        <a:off x="26214" y="35106"/>
        <a:ext cx="10083149" cy="842578"/>
      </dsp:txXfrm>
    </dsp:sp>
    <dsp:sp modelId="{B67E82BC-A584-4FEE-B4D6-EF66E85CA3D1}">
      <dsp:nvSpPr>
        <dsp:cNvPr id="0" name=""/>
        <dsp:cNvSpPr/>
      </dsp:nvSpPr>
      <dsp:spPr>
        <a:xfrm>
          <a:off x="3744" y="1145116"/>
          <a:ext cx="4863520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 Sufficiency</a:t>
          </a:r>
        </a:p>
      </dsp:txBody>
      <dsp:txXfrm>
        <a:off x="29958" y="1171330"/>
        <a:ext cx="4811092" cy="842578"/>
      </dsp:txXfrm>
    </dsp:sp>
    <dsp:sp modelId="{EE09D08B-FC66-4AD4-BE6E-05D2055DFFD9}">
      <dsp:nvSpPr>
        <dsp:cNvPr id="0" name=""/>
        <dsp:cNvSpPr/>
      </dsp:nvSpPr>
      <dsp:spPr>
        <a:xfrm>
          <a:off x="5275800" y="1145116"/>
          <a:ext cx="4863520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 Necessity</a:t>
          </a:r>
        </a:p>
      </dsp:txBody>
      <dsp:txXfrm>
        <a:off x="5302014" y="1171330"/>
        <a:ext cx="4811092" cy="842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3D1E5-4879-4D84-9F9F-D01633837D9B}">
      <dsp:nvSpPr>
        <dsp:cNvPr id="0" name=""/>
        <dsp:cNvSpPr/>
      </dsp:nvSpPr>
      <dsp:spPr>
        <a:xfrm>
          <a:off x="5274662" y="2874751"/>
          <a:ext cx="91440" cy="525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F7325-5242-4800-9E94-BE69B9D9E64C}">
      <dsp:nvSpPr>
        <dsp:cNvPr id="0" name=""/>
        <dsp:cNvSpPr/>
      </dsp:nvSpPr>
      <dsp:spPr>
        <a:xfrm>
          <a:off x="3664037" y="1201842"/>
          <a:ext cx="1656345" cy="525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21"/>
              </a:lnTo>
              <a:lnTo>
                <a:pt x="1656345" y="358121"/>
              </a:lnTo>
              <a:lnTo>
                <a:pt x="1656345" y="525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A0A9E-D4D8-4CD6-ABC8-8AAD65B99F00}">
      <dsp:nvSpPr>
        <dsp:cNvPr id="0" name=""/>
        <dsp:cNvSpPr/>
      </dsp:nvSpPr>
      <dsp:spPr>
        <a:xfrm>
          <a:off x="2007691" y="2874751"/>
          <a:ext cx="1104230" cy="525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21"/>
              </a:lnTo>
              <a:lnTo>
                <a:pt x="1104230" y="358121"/>
              </a:lnTo>
              <a:lnTo>
                <a:pt x="110423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FA3A4-CEB4-46ED-84B6-9CE950FB2B46}">
      <dsp:nvSpPr>
        <dsp:cNvPr id="0" name=""/>
        <dsp:cNvSpPr/>
      </dsp:nvSpPr>
      <dsp:spPr>
        <a:xfrm>
          <a:off x="903461" y="2874751"/>
          <a:ext cx="1104230" cy="525513"/>
        </a:xfrm>
        <a:custGeom>
          <a:avLst/>
          <a:gdLst/>
          <a:ahLst/>
          <a:cxnLst/>
          <a:rect l="0" t="0" r="0" b="0"/>
          <a:pathLst>
            <a:path>
              <a:moveTo>
                <a:pt x="1104230" y="0"/>
              </a:moveTo>
              <a:lnTo>
                <a:pt x="1104230" y="358121"/>
              </a:lnTo>
              <a:lnTo>
                <a:pt x="0" y="358121"/>
              </a:lnTo>
              <a:lnTo>
                <a:pt x="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DC148-A394-4EEF-BE24-2524C14D1A24}">
      <dsp:nvSpPr>
        <dsp:cNvPr id="0" name=""/>
        <dsp:cNvSpPr/>
      </dsp:nvSpPr>
      <dsp:spPr>
        <a:xfrm>
          <a:off x="2007691" y="1201842"/>
          <a:ext cx="1656345" cy="525513"/>
        </a:xfrm>
        <a:custGeom>
          <a:avLst/>
          <a:gdLst/>
          <a:ahLst/>
          <a:cxnLst/>
          <a:rect l="0" t="0" r="0" b="0"/>
          <a:pathLst>
            <a:path>
              <a:moveTo>
                <a:pt x="1656345" y="0"/>
              </a:moveTo>
              <a:lnTo>
                <a:pt x="1656345" y="358121"/>
              </a:lnTo>
              <a:lnTo>
                <a:pt x="0" y="358121"/>
              </a:lnTo>
              <a:lnTo>
                <a:pt x="0" y="525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31DE4-7591-4D7F-8ADA-2FE33B2C1368}">
      <dsp:nvSpPr>
        <dsp:cNvPr id="0" name=""/>
        <dsp:cNvSpPr/>
      </dsp:nvSpPr>
      <dsp:spPr>
        <a:xfrm>
          <a:off x="2760575" y="54446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73722-FDDA-4EBE-89F6-F41DF2193E00}">
      <dsp:nvSpPr>
        <dsp:cNvPr id="0" name=""/>
        <dsp:cNvSpPr/>
      </dsp:nvSpPr>
      <dsp:spPr>
        <a:xfrm>
          <a:off x="2961345" y="245177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Damage</a:t>
          </a:r>
          <a:endParaRPr lang="en-US" sz="2100" kern="1200" dirty="0"/>
        </a:p>
      </dsp:txBody>
      <dsp:txXfrm>
        <a:off x="2994951" y="278783"/>
        <a:ext cx="1739710" cy="1080183"/>
      </dsp:txXfrm>
    </dsp:sp>
    <dsp:sp modelId="{449EF322-4016-4EE2-BA80-09BDD908E808}">
      <dsp:nvSpPr>
        <dsp:cNvPr id="0" name=""/>
        <dsp:cNvSpPr/>
      </dsp:nvSpPr>
      <dsp:spPr>
        <a:xfrm>
          <a:off x="1104230" y="1727355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C908-2B88-4C6A-BEAC-7B84945884D8}">
      <dsp:nvSpPr>
        <dsp:cNvPr id="0" name=""/>
        <dsp:cNvSpPr/>
      </dsp:nvSpPr>
      <dsp:spPr>
        <a:xfrm>
          <a:off x="1304999" y="1918086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Material:</a:t>
          </a:r>
          <a:br>
            <a:rPr lang="es-MX" sz="2100" kern="1200" dirty="0"/>
          </a:br>
          <a:r>
            <a:rPr lang="es-MX" sz="2100" kern="1200" dirty="0"/>
            <a:t>LOLE</a:t>
          </a:r>
          <a:endParaRPr lang="en-US" sz="2100" kern="1200" dirty="0"/>
        </a:p>
      </dsp:txBody>
      <dsp:txXfrm>
        <a:off x="1338605" y="1951692"/>
        <a:ext cx="1739710" cy="1080183"/>
      </dsp:txXfrm>
    </dsp:sp>
    <dsp:sp modelId="{08D2D55F-13F3-437E-92EF-62A5004B2883}">
      <dsp:nvSpPr>
        <dsp:cNvPr id="0" name=""/>
        <dsp:cNvSpPr/>
      </dsp:nvSpPr>
      <dsp:spPr>
        <a:xfrm>
          <a:off x="0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A5B49-A0BF-4AB2-A39B-666820A5E0B1}">
      <dsp:nvSpPr>
        <dsp:cNvPr id="0" name=""/>
        <dsp:cNvSpPr/>
      </dsp:nvSpPr>
      <dsp:spPr>
        <a:xfrm>
          <a:off x="200769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Working</a:t>
          </a:r>
          <a:r>
            <a:rPr lang="es-MX" sz="2100" kern="1200" dirty="0"/>
            <a:t> </a:t>
          </a:r>
          <a:r>
            <a:rPr lang="es-MX" sz="2100" kern="1200" dirty="0" err="1"/>
            <a:t>life</a:t>
          </a:r>
          <a:r>
            <a:rPr lang="es-MX" sz="2100" kern="1200" dirty="0"/>
            <a:t> </a:t>
          </a:r>
          <a:r>
            <a:rPr lang="es-MX" sz="2100" kern="1200" dirty="0" err="1"/>
            <a:t>lost</a:t>
          </a:r>
          <a:endParaRPr lang="en-US" sz="2100" kern="1200" dirty="0"/>
        </a:p>
      </dsp:txBody>
      <dsp:txXfrm>
        <a:off x="234375" y="3624601"/>
        <a:ext cx="1739710" cy="1080183"/>
      </dsp:txXfrm>
    </dsp:sp>
    <dsp:sp modelId="{493AB2B8-F8E6-4B48-A82D-8DEDB4A2ECA0}">
      <dsp:nvSpPr>
        <dsp:cNvPr id="0" name=""/>
        <dsp:cNvSpPr/>
      </dsp:nvSpPr>
      <dsp:spPr>
        <a:xfrm>
          <a:off x="2208460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CC460-7DA6-47D1-88C2-CE43A8B06660}">
      <dsp:nvSpPr>
        <dsp:cNvPr id="0" name=""/>
        <dsp:cNvSpPr/>
      </dsp:nvSpPr>
      <dsp:spPr>
        <a:xfrm>
          <a:off x="2409229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Pension</a:t>
          </a:r>
          <a:r>
            <a:rPr lang="es-MX" sz="2100" kern="1200" dirty="0"/>
            <a:t> </a:t>
          </a:r>
          <a:r>
            <a:rPr lang="es-MX" sz="2100" kern="1200" dirty="0" err="1"/>
            <a:t>years</a:t>
          </a:r>
          <a:r>
            <a:rPr lang="es-MX" sz="2100" kern="1200" dirty="0"/>
            <a:t> </a:t>
          </a:r>
          <a:r>
            <a:rPr lang="es-MX" sz="2100" kern="1200" dirty="0" err="1"/>
            <a:t>lost</a:t>
          </a:r>
          <a:endParaRPr lang="en-US" sz="2100" kern="1200" dirty="0"/>
        </a:p>
      </dsp:txBody>
      <dsp:txXfrm>
        <a:off x="2442835" y="3624601"/>
        <a:ext cx="1739710" cy="1080183"/>
      </dsp:txXfrm>
    </dsp:sp>
    <dsp:sp modelId="{6E56C36A-8CA1-44F0-8EDE-56D2757F28E4}">
      <dsp:nvSpPr>
        <dsp:cNvPr id="0" name=""/>
        <dsp:cNvSpPr/>
      </dsp:nvSpPr>
      <dsp:spPr>
        <a:xfrm>
          <a:off x="4416921" y="1727355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D5BF0-AEEC-493F-8209-B4090C5F8411}">
      <dsp:nvSpPr>
        <dsp:cNvPr id="0" name=""/>
        <dsp:cNvSpPr/>
      </dsp:nvSpPr>
      <dsp:spPr>
        <a:xfrm>
          <a:off x="4617690" y="1918086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Immaterial</a:t>
          </a:r>
          <a:r>
            <a:rPr lang="es-MX" sz="2100" kern="1200" dirty="0"/>
            <a:t>:</a:t>
          </a:r>
          <a:br>
            <a:rPr lang="es-MX" sz="2100" kern="1200" dirty="0"/>
          </a:br>
          <a:r>
            <a:rPr lang="en-US" sz="2100" kern="1200" dirty="0"/>
            <a:t>QAYLL</a:t>
          </a:r>
        </a:p>
      </dsp:txBody>
      <dsp:txXfrm>
        <a:off x="4651296" y="1951692"/>
        <a:ext cx="1739710" cy="1080183"/>
      </dsp:txXfrm>
    </dsp:sp>
    <dsp:sp modelId="{010E5A9C-9B80-468C-BBCF-1A7E0108788D}">
      <dsp:nvSpPr>
        <dsp:cNvPr id="0" name=""/>
        <dsp:cNvSpPr/>
      </dsp:nvSpPr>
      <dsp:spPr>
        <a:xfrm>
          <a:off x="4416921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429DE-5D36-46E9-91F5-15828BA04C91}">
      <dsp:nvSpPr>
        <dsp:cNvPr id="0" name=""/>
        <dsp:cNvSpPr/>
      </dsp:nvSpPr>
      <dsp:spPr>
        <a:xfrm>
          <a:off x="4617690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Suffering</a:t>
          </a:r>
          <a:r>
            <a:rPr lang="es-MX" sz="2100" kern="1200" dirty="0"/>
            <a:t>, </a:t>
          </a:r>
          <a:r>
            <a:rPr lang="es-MX" sz="2100" kern="1200" dirty="0" err="1"/>
            <a:t>pain</a:t>
          </a:r>
          <a:r>
            <a:rPr lang="es-MX" sz="2100" kern="1200" dirty="0"/>
            <a:t>, </a:t>
          </a:r>
          <a:r>
            <a:rPr lang="es-MX" sz="2100" kern="1200" dirty="0" err="1"/>
            <a:t>loss</a:t>
          </a:r>
          <a:r>
            <a:rPr lang="es-MX" sz="2100" kern="1200" dirty="0"/>
            <a:t> </a:t>
          </a:r>
          <a:r>
            <a:rPr lang="es-MX" sz="2100" kern="1200" dirty="0" err="1"/>
            <a:t>of</a:t>
          </a:r>
          <a:r>
            <a:rPr lang="es-MX" sz="2100" kern="1200" dirty="0"/>
            <a:t> </a:t>
          </a:r>
          <a:r>
            <a:rPr lang="es-MX" sz="2100" kern="1200" dirty="0" err="1"/>
            <a:t>enjoyment</a:t>
          </a:r>
          <a:endParaRPr lang="en-US" sz="2100" kern="1200" dirty="0"/>
        </a:p>
      </dsp:txBody>
      <dsp:txXfrm>
        <a:off x="4651296" y="3624601"/>
        <a:ext cx="1739710" cy="1080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22/07/2025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22/07/2025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22-7-2025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i.org/10.1097/00043764-198810000-00004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i.org/10.1023/A:1018912507879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i.org/10.1023/A:1018912507879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jrsm.1230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issue/194/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i.org/10.1289/EHP13380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540/2765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S0190-9622(89)70096-7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22 </a:t>
            </a:r>
            <a:r>
              <a:rPr lang="nl-NL" dirty="0" err="1"/>
              <a:t>July</a:t>
            </a:r>
            <a:r>
              <a:rPr lang="nl-NL" dirty="0"/>
              <a:t> 2025</a:t>
            </a:r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552665"/>
            <a:ext cx="5044821" cy="217169"/>
          </a:xfrm>
        </p:spPr>
        <p:txBody>
          <a:bodyPr/>
          <a:lstStyle/>
          <a:p>
            <a:r>
              <a:rPr lang="nl-NL" dirty="0"/>
              <a:t>Javier Mancilla Galindo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5176" y="5769834"/>
            <a:ext cx="5044821" cy="270592"/>
          </a:xfrm>
        </p:spPr>
        <p:txBody>
          <a:bodyPr/>
          <a:lstStyle/>
          <a:p>
            <a:r>
              <a:rPr lang="nl-NL" dirty="0"/>
              <a:t>PhD Candidate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Probability</a:t>
            </a:r>
            <a:r>
              <a:rPr lang="nl-NL" dirty="0"/>
              <a:t> of </a:t>
            </a:r>
            <a:r>
              <a:rPr lang="nl-NL" dirty="0" err="1"/>
              <a:t>Causation</a:t>
            </a:r>
            <a:r>
              <a:rPr lang="nl-NL" dirty="0"/>
              <a:t> of </a:t>
            </a:r>
            <a:r>
              <a:rPr lang="nl-NL" dirty="0" err="1"/>
              <a:t>lung</a:t>
            </a:r>
            <a:r>
              <a:rPr lang="nl-NL" dirty="0"/>
              <a:t> </a:t>
            </a:r>
            <a:r>
              <a:rPr lang="nl-NL" dirty="0" err="1"/>
              <a:t>cancer</a:t>
            </a:r>
            <a:endParaRPr lang="nl-NL" dirty="0"/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61D4668B-3316-3008-E658-7950E0E764BE}"/>
              </a:ext>
            </a:extLst>
          </p:cNvPr>
          <p:cNvSpPr txBox="1">
            <a:spLocks/>
          </p:cNvSpPr>
          <p:nvPr/>
        </p:nvSpPr>
        <p:spPr>
          <a:xfrm>
            <a:off x="3022601" y="6327409"/>
            <a:ext cx="6333066" cy="2705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dirty="0" err="1"/>
              <a:t>Acknowledgement</a:t>
            </a:r>
            <a:r>
              <a:rPr lang="nl-NL" dirty="0"/>
              <a:t> supervisors: </a:t>
            </a:r>
            <a:r>
              <a:rPr lang="nl-NL" b="1" dirty="0"/>
              <a:t>Dick </a:t>
            </a:r>
            <a:r>
              <a:rPr lang="nl-NL" b="1" dirty="0" err="1"/>
              <a:t>Heederik</a:t>
            </a:r>
            <a:r>
              <a:rPr lang="nl-NL" dirty="0"/>
              <a:t>, </a:t>
            </a:r>
            <a:r>
              <a:rPr lang="nl-NL" b="1" dirty="0"/>
              <a:t>Susan Peters</a:t>
            </a:r>
            <a:r>
              <a:rPr lang="nl-NL" dirty="0"/>
              <a:t>, </a:t>
            </a:r>
            <a:r>
              <a:rPr lang="nl-NL" b="1" dirty="0" err="1"/>
              <a:t>Lützen</a:t>
            </a:r>
            <a:r>
              <a:rPr lang="nl-NL" b="1" dirty="0"/>
              <a:t> </a:t>
            </a:r>
            <a:r>
              <a:rPr lang="nl-NL" b="1" dirty="0" err="1"/>
              <a:t>Portengen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2F3-1165-FEAD-A442-2127BA86C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400" y="451684"/>
            <a:ext cx="11164000" cy="936849"/>
          </a:xfrm>
        </p:spPr>
        <p:txBody>
          <a:bodyPr anchor="ctr">
            <a:normAutofit/>
          </a:bodyPr>
          <a:lstStyle/>
          <a:p>
            <a:r>
              <a:rPr lang="es-MX"/>
              <a:t>What is the PoC?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908BBA-32A1-B264-15EA-212C05BB3D6E}"/>
              </a:ext>
            </a:extLst>
          </p:cNvPr>
          <p:cNvSpPr txBox="1">
            <a:spLocks/>
          </p:cNvSpPr>
          <p:nvPr/>
        </p:nvSpPr>
        <p:spPr>
          <a:xfrm>
            <a:off x="783874" y="1829976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 err="1"/>
              <a:t>Early</a:t>
            </a:r>
            <a:r>
              <a:rPr lang="es-MX" sz="2400" dirty="0"/>
              <a:t> uses and </a:t>
            </a:r>
            <a:r>
              <a:rPr lang="es-MX" sz="2400" dirty="0" err="1"/>
              <a:t>definitions</a:t>
            </a:r>
            <a:r>
              <a:rPr lang="es-MX" sz="2400" dirty="0"/>
              <a:t>:</a:t>
            </a:r>
          </a:p>
          <a:p>
            <a:pPr lvl="0"/>
            <a:endParaRPr lang="es-MX" sz="2400" dirty="0"/>
          </a:p>
          <a:p>
            <a:pPr lvl="0"/>
            <a:r>
              <a:rPr lang="es-MX" sz="2400" i="1" dirty="0"/>
              <a:t>…</a:t>
            </a:r>
            <a:r>
              <a:rPr lang="en-US" sz="2400" i="1" dirty="0"/>
              <a:t>the chance that a given case of cancer in a person exposed was caused by the exposure in question.</a:t>
            </a:r>
          </a:p>
          <a:p>
            <a:pPr lvl="0"/>
            <a:endParaRPr lang="en-US" sz="2800" i="1" dirty="0"/>
          </a:p>
          <a:p>
            <a:pPr lvl="0"/>
            <a:r>
              <a:rPr lang="en-US" sz="2400" i="1" dirty="0"/>
              <a:t>…excess incidence ( R</a:t>
            </a:r>
            <a:r>
              <a:rPr lang="en-US" sz="2400" i="1" baseline="-25000" dirty="0"/>
              <a:t>e</a:t>
            </a:r>
            <a:r>
              <a:rPr lang="en-US" sz="2400" i="1" dirty="0"/>
              <a:t> - R</a:t>
            </a:r>
            <a:r>
              <a:rPr lang="en-US" sz="2400" i="1" baseline="-25000" dirty="0"/>
              <a:t>u</a:t>
            </a:r>
            <a:r>
              <a:rPr lang="en-US" sz="2400" i="1" dirty="0"/>
              <a:t> ) due to exposure, divided by the total incidence in exposed (R</a:t>
            </a:r>
            <a:r>
              <a:rPr lang="en-US" sz="2400" i="1" baseline="-25000" dirty="0"/>
              <a:t>e</a:t>
            </a:r>
            <a:r>
              <a:rPr lang="en-US" sz="2400" i="1" dirty="0"/>
              <a:t>)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4C616-851D-C00F-5513-1623DFA0D6C7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Armstrong B, Tremblay C, Theriault G.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JOEM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1988;30(10):771-775.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10.1097/00043764-198810000-00004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561A0-A179-890D-58C1-9467346C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217" y="5176814"/>
            <a:ext cx="2438740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2F7C04-BCBF-9F8C-B970-07AADFAB9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183506"/>
              </p:ext>
            </p:extLst>
          </p:nvPr>
        </p:nvGraphicFramePr>
        <p:xfrm>
          <a:off x="940329" y="1178277"/>
          <a:ext cx="10143066" cy="2041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EB1F7-A5DC-5BA8-CC21-1ECC5D4187E7}"/>
              </a:ext>
            </a:extLst>
          </p:cNvPr>
          <p:cNvSpPr txBox="1">
            <a:spLocks/>
          </p:cNvSpPr>
          <p:nvPr/>
        </p:nvSpPr>
        <p:spPr>
          <a:xfrm>
            <a:off x="650344" y="353601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/>
              <a:t>Formal </a:t>
            </a:r>
            <a:r>
              <a:rPr lang="es-MX" sz="2400" dirty="0" err="1"/>
              <a:t>definition</a:t>
            </a:r>
            <a:r>
              <a:rPr lang="es-MX" sz="2400" dirty="0"/>
              <a:t>: Judea Pearl and </a:t>
            </a:r>
            <a:r>
              <a:rPr lang="es-MX" sz="2400" dirty="0" err="1"/>
              <a:t>Tian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AE963-967C-BD1E-4877-4164A60A0AD3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Tian J, Pearl J. A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nnals of Mathematics and Artificial Intelligence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2000;28:287-313.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10.1023/A:1018912507879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3B3145-F1FD-2F54-F91F-4A20BD5408A9}"/>
              </a:ext>
            </a:extLst>
          </p:cNvPr>
          <p:cNvSpPr txBox="1">
            <a:spLocks/>
          </p:cNvSpPr>
          <p:nvPr/>
        </p:nvSpPr>
        <p:spPr>
          <a:xfrm>
            <a:off x="1023408" y="3810751"/>
            <a:ext cx="4901142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Can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asbestos cause lung cancer?</a:t>
            </a:r>
          </a:p>
          <a:p>
            <a:pPr lvl="0" algn="ctr"/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What would happen if a healthy individual is exposed to asbestos?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F4A7E1-6517-2800-F81D-0AC42C33CF41}"/>
              </a:ext>
            </a:extLst>
          </p:cNvPr>
          <p:cNvSpPr txBox="1">
            <a:spLocks/>
          </p:cNvSpPr>
          <p:nvPr/>
        </p:nvSpPr>
        <p:spPr>
          <a:xfrm>
            <a:off x="6182253" y="3810751"/>
            <a:ext cx="4901142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Did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asbestos cause lung cancer?</a:t>
            </a:r>
          </a:p>
          <a:p>
            <a:pPr lvl="0" algn="ctr"/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Would lung cancer not have occurred in the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absence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of exposure to asbestos?</a:t>
            </a:r>
          </a:p>
        </p:txBody>
      </p:sp>
    </p:spTree>
    <p:extLst>
      <p:ext uri="{BB962C8B-B14F-4D97-AF65-F5344CB8AC3E}">
        <p14:creationId xmlns:p14="http://schemas.microsoft.com/office/powerpoint/2010/main" val="25851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EB1F7-A5DC-5BA8-CC21-1ECC5D4187E7}"/>
              </a:ext>
            </a:extLst>
          </p:cNvPr>
          <p:cNvSpPr txBox="1">
            <a:spLocks/>
          </p:cNvSpPr>
          <p:nvPr/>
        </p:nvSpPr>
        <p:spPr>
          <a:xfrm>
            <a:off x="650344" y="353601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/>
              <a:t>Formal </a:t>
            </a:r>
            <a:r>
              <a:rPr lang="es-MX" sz="2400" dirty="0" err="1"/>
              <a:t>definition</a:t>
            </a:r>
            <a:r>
              <a:rPr lang="es-MX" sz="2400" dirty="0"/>
              <a:t>: Judea Pearl and </a:t>
            </a:r>
            <a:r>
              <a:rPr lang="es-MX" sz="2400" dirty="0" err="1"/>
              <a:t>Tian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AE963-967C-BD1E-4877-4164A60A0AD3}"/>
              </a:ext>
            </a:extLst>
          </p:cNvPr>
          <p:cNvSpPr txBox="1"/>
          <p:nvPr/>
        </p:nvSpPr>
        <p:spPr>
          <a:xfrm>
            <a:off x="3127375" y="6389382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Tian J, Pearl J. A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nnals of Mathematics and Artificial Intelligence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2000;28:287-313.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10.1023/A:1018912507879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F4A7E1-6517-2800-F81D-0AC42C33CF41}"/>
              </a:ext>
            </a:extLst>
          </p:cNvPr>
          <p:cNvSpPr txBox="1">
            <a:spLocks/>
          </p:cNvSpPr>
          <p:nvPr/>
        </p:nvSpPr>
        <p:spPr>
          <a:xfrm>
            <a:off x="1111780" y="1496176"/>
            <a:ext cx="8657697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/>
          </a:p>
          <a:p>
            <a:pPr lvl="0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Unidentifiable, unless causal assumptions are made: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Causal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Exogeneity</a:t>
            </a:r>
            <a:r>
              <a:rPr lang="en-US" sz="2000" dirty="0"/>
              <a:t>: No confounding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Monotonicity</a:t>
            </a:r>
            <a:r>
              <a:rPr lang="en-US" sz="2000" dirty="0"/>
              <a:t>: exposure cannot be protective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D662-FEEF-F01E-FEFC-DBC24D5AE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35"/>
          <a:stretch/>
        </p:blipFill>
        <p:spPr>
          <a:xfrm>
            <a:off x="4001896" y="1496176"/>
            <a:ext cx="3729946" cy="1007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34AFA-EAB6-A35A-D684-C4620185A07E}"/>
                  </a:ext>
                </a:extLst>
              </p:cNvPr>
              <p:cNvSpPr txBox="1"/>
              <p:nvPr/>
            </p:nvSpPr>
            <p:spPr>
              <a:xfrm>
                <a:off x="3044332" y="4647345"/>
                <a:ext cx="6106510" cy="123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PoC</m:t>
                      </m:r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sub>
                          </m:sSub>
                          <m: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unexp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s-MX" sz="2000" b="0" i="0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r>
                        <m:rPr>
                          <m:sty m:val="p"/>
                        </m:rP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PoC</m:t>
                      </m:r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RR</m:t>
                          </m:r>
                          <m: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RR</m:t>
                          </m:r>
                        </m:den>
                      </m:f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 </m:t>
                      </m:r>
                    </m:oMath>
                  </m:oMathPara>
                </a14:m>
                <a:endParaRPr lang="nl-NL" sz="20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34AFA-EAB6-A35A-D684-C4620185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32" y="4647345"/>
                <a:ext cx="6106510" cy="1235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0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8F22-F34E-E9F3-51A6-5750719F8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767D1-6FE8-B3FF-E166-43700297F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217709"/>
            <a:ext cx="7559675" cy="3443316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Determine occupational exposure thresholds where lung cancer is </a:t>
            </a:r>
            <a:r>
              <a:rPr lang="en-US" i="1" dirty="0"/>
              <a:t>more likely than not </a:t>
            </a:r>
            <a:r>
              <a:rPr lang="en-US" dirty="0"/>
              <a:t>caused by asbestos for workers’ compensation.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Presumably plausible principle </a:t>
            </a:r>
            <a:r>
              <a:rPr lang="en-US" dirty="0"/>
              <a:t>(uncertainties in favor of claimant)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approaches for exposure-response estimation:</a:t>
            </a:r>
          </a:p>
          <a:p>
            <a:pPr marL="3429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ECHA study: </a:t>
            </a:r>
            <a:r>
              <a:rPr lang="en-US" b="0" dirty="0"/>
              <a:t>Occupational standard setting in Europe</a:t>
            </a:r>
          </a:p>
          <a:p>
            <a:pPr marL="342900" lvl="1" indent="-34290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SYNERGY study: </a:t>
            </a:r>
            <a:r>
              <a:rPr lang="en-US" b="0" dirty="0"/>
              <a:t>Reflects contemporaneous exposure, high quality  </a:t>
            </a:r>
          </a:p>
        </p:txBody>
      </p:sp>
    </p:spTree>
    <p:extLst>
      <p:ext uri="{BB962C8B-B14F-4D97-AF65-F5344CB8AC3E}">
        <p14:creationId xmlns:p14="http://schemas.microsoft.com/office/powerpoint/2010/main" val="11697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9A89536-0FA7-197F-99BA-37B0F62B6172}"/>
              </a:ext>
            </a:extLst>
          </p:cNvPr>
          <p:cNvSpPr/>
          <p:nvPr/>
        </p:nvSpPr>
        <p:spPr>
          <a:xfrm>
            <a:off x="1795684" y="825106"/>
            <a:ext cx="888849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2714F6E-03AD-744B-1EC8-CADDD4A7D3DA}"/>
              </a:ext>
            </a:extLst>
          </p:cNvPr>
          <p:cNvSpPr/>
          <p:nvPr/>
        </p:nvSpPr>
        <p:spPr>
          <a:xfrm>
            <a:off x="1795684" y="2011921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4C4998C-62A4-8BA0-6191-5275B5F04DDD}"/>
              </a:ext>
            </a:extLst>
          </p:cNvPr>
          <p:cNvSpPr/>
          <p:nvPr/>
        </p:nvSpPr>
        <p:spPr>
          <a:xfrm>
            <a:off x="1795684" y="4302823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6C54906B-065E-9D20-DC7A-86FCAF829443}"/>
              </a:ext>
            </a:extLst>
          </p:cNvPr>
          <p:cNvSpPr/>
          <p:nvPr/>
        </p:nvSpPr>
        <p:spPr>
          <a:xfrm>
            <a:off x="1795684" y="5489294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C35EB3C-4183-7F0E-F5DC-64912CAE816E}"/>
              </a:ext>
            </a:extLst>
          </p:cNvPr>
          <p:cNvSpPr/>
          <p:nvPr/>
        </p:nvSpPr>
        <p:spPr>
          <a:xfrm>
            <a:off x="1795684" y="3125876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39CFC07-DFC3-A895-B225-536CD7D8ABF6}"/>
              </a:ext>
            </a:extLst>
          </p:cNvPr>
          <p:cNvSpPr/>
          <p:nvPr/>
        </p:nvSpPr>
        <p:spPr>
          <a:xfrm>
            <a:off x="4121432" y="295287"/>
            <a:ext cx="0" cy="26860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99A2962-381D-0FBE-BC10-89B74DE077C5}"/>
              </a:ext>
            </a:extLst>
          </p:cNvPr>
          <p:cNvSpPr/>
          <p:nvPr/>
        </p:nvSpPr>
        <p:spPr>
          <a:xfrm>
            <a:off x="7398765" y="295287"/>
            <a:ext cx="0" cy="26860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D72954F6-7819-6030-A520-A1AECEEAFBCA}"/>
              </a:ext>
            </a:extLst>
          </p:cNvPr>
          <p:cNvGrpSpPr/>
          <p:nvPr/>
        </p:nvGrpSpPr>
        <p:grpSpPr>
          <a:xfrm>
            <a:off x="1795684" y="978217"/>
            <a:ext cx="2315361" cy="880593"/>
            <a:chOff x="0" y="0"/>
            <a:chExt cx="857541" cy="3261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F44C70A-8166-0A59-4227-6B325219ECA9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D9D9D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FBB2D0C-02D2-7EA2-E581-B0073787EBE8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C2D8132-4530-83C2-6E2E-314B9DD47BD7}"/>
              </a:ext>
            </a:extLst>
          </p:cNvPr>
          <p:cNvSpPr txBox="1"/>
          <p:nvPr/>
        </p:nvSpPr>
        <p:spPr>
          <a:xfrm>
            <a:off x="4985844" y="257187"/>
            <a:ext cx="15480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2E8B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ECHA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42CBD55-B6B5-DA49-E1E8-6C26A27FFDCE}"/>
              </a:ext>
            </a:extLst>
          </p:cNvPr>
          <p:cNvSpPr txBox="1"/>
          <p:nvPr/>
        </p:nvSpPr>
        <p:spPr>
          <a:xfrm>
            <a:off x="8262444" y="257187"/>
            <a:ext cx="15480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1919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SYNERGY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72004F-5D68-7774-E5C1-6F602825C88A}"/>
              </a:ext>
            </a:extLst>
          </p:cNvPr>
          <p:cNvSpPr txBox="1"/>
          <p:nvPr/>
        </p:nvSpPr>
        <p:spPr>
          <a:xfrm>
            <a:off x="2179339" y="1316437"/>
            <a:ext cx="1548052" cy="20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Study Design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CC5837-94B9-F8AF-0334-A9437DBE45F3}"/>
              </a:ext>
            </a:extLst>
          </p:cNvPr>
          <p:cNvSpPr txBox="1"/>
          <p:nvPr/>
        </p:nvSpPr>
        <p:spPr>
          <a:xfrm>
            <a:off x="4481394" y="1064501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Systematic review and meta-regression of 22 studies</a:t>
            </a:r>
          </a:p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 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98,633 participants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BAAB0D6-E4B5-E8BB-3A96-4DFD83FF9D9A}"/>
              </a:ext>
            </a:extLst>
          </p:cNvPr>
          <p:cNvSpPr txBox="1"/>
          <p:nvPr/>
        </p:nvSpPr>
        <p:spPr>
          <a:xfrm>
            <a:off x="7611643" y="955522"/>
            <a:ext cx="2921155" cy="90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Pooled case-control study from 14 studies across Europe and Canada </a:t>
            </a:r>
          </a:p>
          <a:p>
            <a:pPr algn="ctr">
              <a:lnSpc>
                <a:spcPts val="1437"/>
              </a:lnSpc>
            </a:pPr>
            <a:endParaRPr lang="en-US" sz="125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Individual participant data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17,705 cases, 21,813 controls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5119AF7-B3FB-AD9F-1F5A-9BE1630A17A8}"/>
              </a:ext>
            </a:extLst>
          </p:cNvPr>
          <p:cNvGrpSpPr/>
          <p:nvPr/>
        </p:nvGrpSpPr>
        <p:grpSpPr>
          <a:xfrm>
            <a:off x="1795684" y="3273514"/>
            <a:ext cx="2315361" cy="880593"/>
            <a:chOff x="0" y="0"/>
            <a:chExt cx="857541" cy="326146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D147991-6E58-0566-C248-F9AE65453526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FFF3C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28E576B-A322-0EED-9544-B376FE10350E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C9003E0-85EC-D10F-F670-91795EACB7CF}"/>
              </a:ext>
            </a:extLst>
          </p:cNvPr>
          <p:cNvSpPr txBox="1"/>
          <p:nvPr/>
        </p:nvSpPr>
        <p:spPr>
          <a:xfrm>
            <a:off x="2179339" y="3612895"/>
            <a:ext cx="1548052" cy="20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Period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08CD85D-C60D-965B-B078-6D0AAC7715EC}"/>
              </a:ext>
            </a:extLst>
          </p:cNvPr>
          <p:cNvSpPr txBox="1"/>
          <p:nvPr/>
        </p:nvSpPr>
        <p:spPr>
          <a:xfrm>
            <a:off x="4286473" y="3447904"/>
            <a:ext cx="3325170" cy="5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Exposure/recruitment: </a:t>
            </a:r>
            <a:r>
              <a:rPr lang="en-US" sz="1250" u="none" strike="noStrik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1890–2009</a:t>
            </a:r>
          </a:p>
          <a:p>
            <a:pPr marL="0" lvl="0" indent="0" algn="ctr">
              <a:lnSpc>
                <a:spcPts val="1437"/>
              </a:lnSpc>
            </a:pPr>
            <a:endParaRPr lang="en-US" sz="1250" u="none" strike="noStrik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u="none" strike="noStrik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(16 studies pre-WWII)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F23AFC9-AAAF-8B99-A071-1F307AAD191E}"/>
              </a:ext>
            </a:extLst>
          </p:cNvPr>
          <p:cNvSpPr txBox="1"/>
          <p:nvPr/>
        </p:nvSpPr>
        <p:spPr>
          <a:xfrm>
            <a:off x="7757994" y="3443681"/>
            <a:ext cx="2556950" cy="5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Recruitment: </a:t>
            </a:r>
            <a:r>
              <a:rPr lang="en-US" sz="1250" u="none" strike="noStrik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1985–2010</a:t>
            </a:r>
          </a:p>
          <a:p>
            <a:pPr marL="0" lvl="0" indent="0" algn="ctr">
              <a:lnSpc>
                <a:spcPts val="1437"/>
              </a:lnSpc>
            </a:pPr>
            <a:endParaRPr lang="en-US" sz="1250" u="none" strike="noStrik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u="none" strike="noStrik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Exposure: 1922–2009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67647B4-6EFD-D4E9-9DE8-B6D3C5B233C0}"/>
              </a:ext>
            </a:extLst>
          </p:cNvPr>
          <p:cNvGrpSpPr/>
          <p:nvPr/>
        </p:nvGrpSpPr>
        <p:grpSpPr>
          <a:xfrm>
            <a:off x="1795684" y="4450460"/>
            <a:ext cx="2315361" cy="880593"/>
            <a:chOff x="0" y="0"/>
            <a:chExt cx="857541" cy="32614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CAF8A61-A58C-8030-B571-46CE8CF8D7FB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C2FFE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25BFC8FB-C0CC-B4FA-5E87-8311245459BA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2F3115C-9410-B068-0FAB-7A6C0C194D48}"/>
              </a:ext>
            </a:extLst>
          </p:cNvPr>
          <p:cNvSpPr txBox="1"/>
          <p:nvPr/>
        </p:nvSpPr>
        <p:spPr>
          <a:xfrm>
            <a:off x="2179339" y="4694592"/>
            <a:ext cx="1548052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 Assessment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AFDD138-810C-9D61-52B0-D9596BFE09F0}"/>
              </a:ext>
            </a:extLst>
          </p:cNvPr>
          <p:cNvSpPr txBox="1"/>
          <p:nvPr/>
        </p:nvSpPr>
        <p:spPr>
          <a:xfrm>
            <a:off x="4481394" y="4469510"/>
            <a:ext cx="2917371" cy="8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High quality: 7 studies</a:t>
            </a: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Low quality: 15 studies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(Poor documentation, low contrast, external fibre conversion factors, incomplete job history)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030BF1F-9CDE-5613-279E-D00C566430EE}"/>
              </a:ext>
            </a:extLst>
          </p:cNvPr>
          <p:cNvSpPr txBox="1"/>
          <p:nvPr/>
        </p:nvSpPr>
        <p:spPr>
          <a:xfrm>
            <a:off x="7757994" y="4426965"/>
            <a:ext cx="255695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Quantitative job exposure matrix (SYN-JEM):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Region, duration, period of exposure within ISCO-68 job titles, incorporates country-specific asbestos bans.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A78FD9B-BDAE-D0A0-1364-F70EAD4DA00D}"/>
              </a:ext>
            </a:extLst>
          </p:cNvPr>
          <p:cNvGrpSpPr/>
          <p:nvPr/>
        </p:nvGrpSpPr>
        <p:grpSpPr>
          <a:xfrm>
            <a:off x="1795684" y="5646457"/>
            <a:ext cx="2315361" cy="880593"/>
            <a:chOff x="0" y="0"/>
            <a:chExt cx="857541" cy="326146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FF7255C-05FB-0BC1-18C2-3544556E0CCA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D9F4C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BA5B2A5-C764-1389-F02B-793558FF27D0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B78B509E-7C67-6F9C-CD45-96EEF5F8C68F}"/>
              </a:ext>
            </a:extLst>
          </p:cNvPr>
          <p:cNvSpPr txBox="1"/>
          <p:nvPr/>
        </p:nvSpPr>
        <p:spPr>
          <a:xfrm>
            <a:off x="2179339" y="5882283"/>
            <a:ext cx="1548052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Reported Exposure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B9A82F6-1171-3365-5BAB-242BC78C41DD}"/>
              </a:ext>
            </a:extLst>
          </p:cNvPr>
          <p:cNvSpPr txBox="1"/>
          <p:nvPr/>
        </p:nvSpPr>
        <p:spPr>
          <a:xfrm>
            <a:off x="4481394" y="5720722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Up to 4,710 fibre-years</a:t>
            </a:r>
          </a:p>
          <a:p>
            <a:pPr algn="ctr">
              <a:lnSpc>
                <a:spcPts val="1437"/>
              </a:lnSpc>
            </a:pPr>
            <a:endParaRPr lang="en-US" sz="125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Median: 89.1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IQR: 19.9–252.4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AAC2EE9-769A-01E2-8A41-300379D9B0E1}"/>
              </a:ext>
            </a:extLst>
          </p:cNvPr>
          <p:cNvSpPr txBox="1"/>
          <p:nvPr/>
        </p:nvSpPr>
        <p:spPr>
          <a:xfrm>
            <a:off x="7757994" y="5739997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Up to 64.6 fibre-years</a:t>
            </a:r>
          </a:p>
          <a:p>
            <a:pPr algn="ctr">
              <a:lnSpc>
                <a:spcPts val="1437"/>
              </a:lnSpc>
            </a:pPr>
            <a:endParaRPr lang="en-US" sz="125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Median: 1.33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IQR: 0.55–3.22</a:t>
            </a:r>
          </a:p>
        </p:txBody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B1811A2-EF2E-3834-CFFF-7B1DEF3D45B8}"/>
              </a:ext>
            </a:extLst>
          </p:cNvPr>
          <p:cNvGrpSpPr/>
          <p:nvPr/>
        </p:nvGrpSpPr>
        <p:grpSpPr>
          <a:xfrm>
            <a:off x="1795684" y="2126221"/>
            <a:ext cx="2315361" cy="880593"/>
            <a:chOff x="0" y="0"/>
            <a:chExt cx="857541" cy="326146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3CEFE6E-0759-E830-E23F-BAE2E17BBDD3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FFE7C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155651C-8D6D-3D3E-6C81-7AB5CD91E0F1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6DC72064-55A5-3ADF-36C4-DFD3E418DE63}"/>
              </a:ext>
            </a:extLst>
          </p:cNvPr>
          <p:cNvSpPr txBox="1"/>
          <p:nvPr/>
        </p:nvSpPr>
        <p:spPr>
          <a:xfrm>
            <a:off x="2094653" y="2354344"/>
            <a:ext cx="1754439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Study population and risk estimates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A223389-E9D2-6E20-B730-116A1EB67F91}"/>
              </a:ext>
            </a:extLst>
          </p:cNvPr>
          <p:cNvSpPr txBox="1"/>
          <p:nvPr/>
        </p:nvSpPr>
        <p:spPr>
          <a:xfrm>
            <a:off x="4481394" y="2135746"/>
            <a:ext cx="2556950" cy="90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Mostly occupational cohorts reporting SMR (17 studies)</a:t>
            </a:r>
          </a:p>
          <a:p>
            <a:pPr algn="ctr">
              <a:lnSpc>
                <a:spcPts val="1437"/>
              </a:lnSpc>
            </a:pPr>
            <a:endParaRPr lang="en-US" sz="125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Only 2 studies with smoking-adjusted relative risks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70EF4FEB-AA6B-9CE0-6ED7-28C045AF777B}"/>
              </a:ext>
            </a:extLst>
          </p:cNvPr>
          <p:cNvSpPr txBox="1"/>
          <p:nvPr/>
        </p:nvSpPr>
        <p:spPr>
          <a:xfrm>
            <a:off x="7611643" y="2135746"/>
            <a:ext cx="29211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  <a:spcAft>
                <a:spcPts val="600"/>
              </a:spcAft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Controls: 79% general population, 21% hospitals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Cumulative incidence (11 studies) and density sampling (3 studies) with frequency matching (age, sex)</a:t>
            </a:r>
          </a:p>
        </p:txBody>
      </p:sp>
    </p:spTree>
    <p:extLst>
      <p:ext uri="{BB962C8B-B14F-4D97-AF65-F5344CB8AC3E}">
        <p14:creationId xmlns:p14="http://schemas.microsoft.com/office/powerpoint/2010/main" val="45565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ABEB-76B4-A0F5-1BB0-2F340FF37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9578-F5F8-3EFB-6510-99F7DAEB6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8587317" cy="3443316"/>
          </a:xfrm>
        </p:spPr>
        <p:txBody>
          <a:bodyPr/>
          <a:lstStyle/>
          <a:p>
            <a:r>
              <a:rPr lang="en-US" b="1" dirty="0"/>
              <a:t>ECHA</a:t>
            </a:r>
            <a:r>
              <a:rPr lang="en-US" dirty="0"/>
              <a:t>: Random-effects meta-regression</a:t>
            </a:r>
          </a:p>
          <a:p>
            <a:pPr lvl="1"/>
            <a:r>
              <a:rPr lang="en-US" sz="1800" dirty="0"/>
              <a:t>Spline, fixed intercept</a:t>
            </a:r>
          </a:p>
          <a:p>
            <a:pPr lvl="1">
              <a:spcAft>
                <a:spcPts val="1800"/>
              </a:spcAft>
            </a:pPr>
            <a:r>
              <a:rPr lang="en-US" sz="1800" dirty="0"/>
              <a:t>Study-level </a:t>
            </a:r>
            <a:r>
              <a:rPr lang="en-US" sz="1800" dirty="0" err="1"/>
              <a:t>logRR</a:t>
            </a:r>
            <a:r>
              <a:rPr lang="en-US" sz="1800" dirty="0"/>
              <a:t> and average exposure level per exposure category reported</a:t>
            </a:r>
          </a:p>
          <a:p>
            <a:r>
              <a:rPr lang="en-US" b="1" dirty="0"/>
              <a:t>SYNERGY</a:t>
            </a:r>
            <a:r>
              <a:rPr lang="en-US" dirty="0"/>
              <a:t>:  Meta-analysis of individual participant data</a:t>
            </a:r>
          </a:p>
          <a:p>
            <a:pPr lvl="1"/>
            <a:r>
              <a:rPr lang="en-US" sz="1800" dirty="0"/>
              <a:t>Mixed-effects logistic regression</a:t>
            </a:r>
          </a:p>
          <a:p>
            <a:pPr lvl="1"/>
            <a:r>
              <a:rPr lang="en-US" sz="1800" dirty="0"/>
              <a:t>Study-specific random intercepts and random slopes for exposure</a:t>
            </a:r>
          </a:p>
          <a:p>
            <a:pPr lvl="1"/>
            <a:r>
              <a:rPr lang="en-US" sz="1800" dirty="0"/>
              <a:t>Adjusted for age, sex, smoking (pack-years), and time since quitting smoking</a:t>
            </a:r>
          </a:p>
        </p:txBody>
      </p:sp>
    </p:spTree>
    <p:extLst>
      <p:ext uri="{BB962C8B-B14F-4D97-AF65-F5344CB8AC3E}">
        <p14:creationId xmlns:p14="http://schemas.microsoft.com/office/powerpoint/2010/main" val="62638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9578-F5F8-3EFB-6510-99F7DAEB6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287" y="1185333"/>
            <a:ext cx="9626600" cy="3878842"/>
          </a:xfrm>
        </p:spPr>
        <p:txBody>
          <a:bodyPr/>
          <a:lstStyle/>
          <a:p>
            <a:r>
              <a:rPr lang="en-US" b="1" dirty="0"/>
              <a:t>Heterogeneity (I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</a:p>
          <a:p>
            <a:pPr lvl="1"/>
            <a:r>
              <a:rPr lang="en-US" sz="2000" dirty="0"/>
              <a:t>Proportion of total variation attributable to genuine differences between true effects rather than sampling error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“Non-overlap between confidence intervals”.</a:t>
            </a:r>
          </a:p>
          <a:p>
            <a:pPr marL="493712" lvl="1" indent="0">
              <a:spcAft>
                <a:spcPts val="1200"/>
              </a:spcAft>
              <a:buNone/>
            </a:pPr>
            <a:endParaRPr lang="en-US" sz="2000" dirty="0"/>
          </a:p>
          <a:p>
            <a:r>
              <a:rPr lang="en-US" b="1" dirty="0"/>
              <a:t>Prediction intervals (95% PI)</a:t>
            </a:r>
          </a:p>
          <a:p>
            <a:pPr lvl="1"/>
            <a:r>
              <a:rPr lang="en-US" sz="2000" dirty="0"/>
              <a:t>Range in which the true effect estimate from a new study would be expected to fall, accounting for both sampling uncertainty and between-study heterogeneity.</a:t>
            </a:r>
          </a:p>
          <a:p>
            <a:pPr lvl="1"/>
            <a:r>
              <a:rPr lang="en-US" sz="2000" dirty="0"/>
              <a:t>“effect size for any one subject (randomly sampled from the population)”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0021-7F4B-9008-59F4-39E3690D4DF4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 err="1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Borenstein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M, </a:t>
            </a:r>
            <a:r>
              <a:rPr lang="en-US" sz="1400" dirty="0"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iggins JPT, et al.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Research Synthesis Methods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2017;8(1):5-18. doi: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10.1002/jrsm.12305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9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FDEA1-1C51-9F54-1F4E-D4FCEE10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28" y="2386295"/>
            <a:ext cx="6823345" cy="42645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E17CC-E588-55AE-5D38-3525DA5D8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12922"/>
              </p:ext>
            </p:extLst>
          </p:nvPr>
        </p:nvGraphicFramePr>
        <p:xfrm>
          <a:off x="3153228" y="365372"/>
          <a:ext cx="5586731" cy="16666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6392">
                  <a:extLst>
                    <a:ext uri="{9D8B030D-6E8A-4147-A177-3AD203B41FA5}">
                      <a16:colId xmlns:a16="http://schemas.microsoft.com/office/drawing/2014/main" val="3662990251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4164904125"/>
                    </a:ext>
                  </a:extLst>
                </a:gridCol>
                <a:gridCol w="1414654">
                  <a:extLst>
                    <a:ext uri="{9D8B030D-6E8A-4147-A177-3AD203B41FA5}">
                      <a16:colId xmlns:a16="http://schemas.microsoft.com/office/drawing/2014/main" val="3930285577"/>
                    </a:ext>
                  </a:extLst>
                </a:gridCol>
                <a:gridCol w="1643845">
                  <a:extLst>
                    <a:ext uri="{9D8B030D-6E8A-4147-A177-3AD203B41FA5}">
                      <a16:colId xmlns:a16="http://schemas.microsoft.com/office/drawing/2014/main" val="244838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</a:t>
                      </a:r>
                      <a:r>
                        <a:rPr lang="en-US" sz="1600" b="1" baseline="30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Risk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increase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per </a:t>
                      </a:r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fibre-year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95% PI)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ECHA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92.7%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0% - 2.6%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810076"/>
                  </a:ext>
                </a:extLst>
              </a:tr>
              <a:tr h="3458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SYNERGY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0.07%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6.8%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0% - 17.5%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Helsinki (2014)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4% 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48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E17CC-E588-55AE-5D38-3525DA5D8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91947"/>
              </p:ext>
            </p:extLst>
          </p:nvPr>
        </p:nvGraphicFramePr>
        <p:xfrm>
          <a:off x="3433998" y="450040"/>
          <a:ext cx="5327178" cy="20374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1063">
                  <a:extLst>
                    <a:ext uri="{9D8B030D-6E8A-4147-A177-3AD203B41FA5}">
                      <a16:colId xmlns:a16="http://schemas.microsoft.com/office/drawing/2014/main" val="3662990251"/>
                    </a:ext>
                  </a:extLst>
                </a:gridCol>
                <a:gridCol w="1775142">
                  <a:extLst>
                    <a:ext uri="{9D8B030D-6E8A-4147-A177-3AD203B41FA5}">
                      <a16:colId xmlns:a16="http://schemas.microsoft.com/office/drawing/2014/main" val="3930285577"/>
                    </a:ext>
                  </a:extLst>
                </a:gridCol>
                <a:gridCol w="1790973">
                  <a:extLst>
                    <a:ext uri="{9D8B030D-6E8A-4147-A177-3AD203B41FA5}">
                      <a16:colId xmlns:a16="http://schemas.microsoft.com/office/drawing/2014/main" val="244838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Min Exposure for 50% PoC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Point Estimate 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ff/ml-y</a:t>
                      </a:r>
                      <a:endParaRPr lang="en-US" sz="1600" b="1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Upper 95% PI</a:t>
                      </a:r>
                    </a:p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ff/ml-y</a:t>
                      </a:r>
                      <a:endPara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5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ECHA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81.7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26.1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AF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810076"/>
                  </a:ext>
                </a:extLst>
              </a:tr>
              <a:tr h="3458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SYNERGY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4.3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Helsinki (2014)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48145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44A88DB-5695-915D-CF94-75D0646E8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88"/>
          <a:stretch/>
        </p:blipFill>
        <p:spPr>
          <a:xfrm>
            <a:off x="690798" y="2713567"/>
            <a:ext cx="5486400" cy="336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B7BA3-5CBA-198E-037E-E97C0915C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341750" y="2713567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287F4-9CD7-EFFE-D1B5-219B8133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7" y="314035"/>
            <a:ext cx="4533207" cy="5666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D1CA3-58DA-0C36-DEDB-7E24E713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27" y="314035"/>
            <a:ext cx="4533207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5017204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651689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What caused this worker’s lung cancer?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D9D02-2A2B-ABBE-78F2-BC6CA415218C}"/>
              </a:ext>
            </a:extLst>
          </p:cNvPr>
          <p:cNvSpPr txBox="1"/>
          <p:nvPr/>
        </p:nvSpPr>
        <p:spPr>
          <a:xfrm>
            <a:off x="4882621" y="1455513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67151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D06-F6DD-27A6-848E-FDE792727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3E7DD-7C98-0E85-78B6-EEFA8B366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8189383" cy="34433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Asbestos was banned in the Netherlands in 1993. Up to 17,500 lung cancer cases expected between 2011 and 2030. Asbestos still used </a:t>
            </a:r>
            <a:r>
              <a:rPr lang="en-US"/>
              <a:t>in various LMIC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SYNERGY estimates support lower compensation thresholds (4.3 </a:t>
            </a:r>
            <a:r>
              <a:rPr lang="en-US" dirty="0" err="1"/>
              <a:t>fibre</a:t>
            </a:r>
            <a:r>
              <a:rPr lang="en-US" dirty="0"/>
              <a:t>-years) than traditional Helsinki criteria.</a:t>
            </a:r>
          </a:p>
          <a:p>
            <a:pPr>
              <a:spcAft>
                <a:spcPts val="1200"/>
              </a:spcAft>
            </a:pPr>
            <a:r>
              <a:rPr lang="en-US" dirty="0"/>
              <a:t>ECHA exposure-response relation underestimated at lower currently relevant exposures.</a:t>
            </a:r>
          </a:p>
        </p:txBody>
      </p:sp>
    </p:spTree>
    <p:extLst>
      <p:ext uri="{BB962C8B-B14F-4D97-AF65-F5344CB8AC3E}">
        <p14:creationId xmlns:p14="http://schemas.microsoft.com/office/powerpoint/2010/main" val="182532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D06-F6DD-27A6-848E-FDE792727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 of the PoC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3E7DD-7C98-0E85-78B6-EEFA8B366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Strong causal assumptions</a:t>
            </a:r>
          </a:p>
          <a:p>
            <a:pPr>
              <a:spcAft>
                <a:spcPts val="1200"/>
              </a:spcAft>
            </a:pPr>
            <a:r>
              <a:rPr lang="en-US" dirty="0"/>
              <a:t>What if cancer was accelerated by exposure?</a:t>
            </a:r>
          </a:p>
          <a:p>
            <a:pPr>
              <a:spcAft>
                <a:spcPts val="1200"/>
              </a:spcAft>
            </a:pPr>
            <a:r>
              <a:rPr lang="en-US" dirty="0"/>
              <a:t>Relies on population-average effects</a:t>
            </a:r>
          </a:p>
          <a:p>
            <a:pPr>
              <a:spcAft>
                <a:spcPts val="1200"/>
              </a:spcAft>
            </a:pPr>
            <a:r>
              <a:rPr lang="en-US" dirty="0"/>
              <a:t>Cannot differentiate between material and immaterial damages</a:t>
            </a:r>
          </a:p>
        </p:txBody>
      </p:sp>
    </p:spTree>
    <p:extLst>
      <p:ext uri="{BB962C8B-B14F-4D97-AF65-F5344CB8AC3E}">
        <p14:creationId xmlns:p14="http://schemas.microsoft.com/office/powerpoint/2010/main" val="130677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51EB1-153E-1DD0-BF08-A9450D3F4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8" y="371475"/>
            <a:ext cx="4174595" cy="1080000"/>
          </a:xfrm>
        </p:spPr>
        <p:txBody>
          <a:bodyPr/>
          <a:lstStyle/>
          <a:p>
            <a:r>
              <a:rPr lang="en-US" dirty="0"/>
              <a:t>Discussion: material and immaterial damage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1958-8066-20AC-0AEC-835FA399D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2" y="1664209"/>
            <a:ext cx="4336087" cy="4238714"/>
          </a:xfrm>
        </p:spPr>
        <p:txBody>
          <a:bodyPr anchor="t"/>
          <a:lstStyle/>
          <a:p>
            <a:r>
              <a:rPr lang="en-US" dirty="0"/>
              <a:t>Explicitly stating what part of the compensation covers for material and immaterial losses could be an improvement.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B75975-A6AF-0B35-BBDF-9E7F3A286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527095"/>
              </p:ext>
            </p:extLst>
          </p:nvPr>
        </p:nvGraphicFramePr>
        <p:xfrm>
          <a:off x="4673599" y="911475"/>
          <a:ext cx="6424613" cy="479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398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3D49C-65AD-A4CC-FE96-39D7478A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82" y="812800"/>
            <a:ext cx="5460210" cy="504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B6A0-D0E2-35BA-2BE5-AA6559556CAA}"/>
              </a:ext>
            </a:extLst>
          </p:cNvPr>
          <p:cNvSpPr txBox="1"/>
          <p:nvPr/>
        </p:nvSpPr>
        <p:spPr>
          <a:xfrm>
            <a:off x="7467600" y="6343133"/>
            <a:ext cx="430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https://academic.oup.com/aje/issue/194/6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17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422" y="1518733"/>
            <a:ext cx="1041952" cy="10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39669" y="1822598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559007" y="1894674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8807187" y="2518343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62456" y="2457083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406483" y="2499706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Back to our case… we can also think of PoC in terms of absolute risks. For that, we can first apply the inverse formula to obtain the RR.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33E31-9BA5-8F9B-3DF0-0E005B3B4D01}"/>
              </a:ext>
            </a:extLst>
          </p:cNvPr>
          <p:cNvSpPr txBox="1"/>
          <p:nvPr/>
        </p:nvSpPr>
        <p:spPr>
          <a:xfrm>
            <a:off x="5067350" y="2928728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0.30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1.43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9798-7E6F-DD2B-4571-7193775A8457}"/>
              </a:ext>
            </a:extLst>
          </p:cNvPr>
          <p:cNvSpPr txBox="1"/>
          <p:nvPr/>
        </p:nvSpPr>
        <p:spPr>
          <a:xfrm>
            <a:off x="8862264" y="2944887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0.25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1.33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86312-CC83-E4FA-31B8-D084914F7167}"/>
              </a:ext>
            </a:extLst>
          </p:cNvPr>
          <p:cNvSpPr txBox="1"/>
          <p:nvPr/>
        </p:nvSpPr>
        <p:spPr>
          <a:xfrm>
            <a:off x="1359618" y="2944887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0.55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2.2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2CE02BD-1A76-6A87-0AEB-EB1ED5A311BD}"/>
              </a:ext>
            </a:extLst>
          </p:cNvPr>
          <p:cNvSpPr txBox="1">
            <a:spLocks/>
          </p:cNvSpPr>
          <p:nvPr/>
        </p:nvSpPr>
        <p:spPr>
          <a:xfrm>
            <a:off x="881061" y="4337135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Assume 64-year-old male with baseline cumulative risk of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1.6%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CECBDD-6113-7DDF-094E-014F0859D7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8775" cy="365760"/>
        </p:xfrm>
        <a:graphic>
          <a:graphicData uri="http://schemas.openxmlformats.org/drawingml/2006/table">
            <a:tbl>
              <a:tblPr/>
              <a:tblGrid>
                <a:gridCol w="10518775">
                  <a:extLst>
                    <a:ext uri="{9D8B030D-6E8A-4147-A177-3AD203B41FA5}">
                      <a16:colId xmlns:a16="http://schemas.microsoft.com/office/drawing/2014/main" val="2937078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4207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28C418-31AE-1834-5077-76DCA02FF5F9}"/>
              </a:ext>
            </a:extLst>
          </p:cNvPr>
          <p:cNvSpPr txBox="1"/>
          <p:nvPr/>
        </p:nvSpPr>
        <p:spPr>
          <a:xfrm>
            <a:off x="1496777" y="5201256"/>
            <a:ext cx="15308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+1.95 %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082D2-D25A-1942-3BDB-A5F488803018}"/>
              </a:ext>
            </a:extLst>
          </p:cNvPr>
          <p:cNvSpPr txBox="1"/>
          <p:nvPr/>
        </p:nvSpPr>
        <p:spPr>
          <a:xfrm>
            <a:off x="5312229" y="5201256"/>
            <a:ext cx="129683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+0.7 %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0B103A6-B6F5-C3AA-6F13-0EB001F93CE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8775" cy="365760"/>
        </p:xfrm>
        <a:graphic>
          <a:graphicData uri="http://schemas.openxmlformats.org/drawingml/2006/table">
            <a:tbl>
              <a:tblPr/>
              <a:tblGrid>
                <a:gridCol w="10518775">
                  <a:extLst>
                    <a:ext uri="{9D8B030D-6E8A-4147-A177-3AD203B41FA5}">
                      <a16:colId xmlns:a16="http://schemas.microsoft.com/office/drawing/2014/main" val="2017248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68874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A37F2E9-E8DB-877A-982F-61F53B983253}"/>
              </a:ext>
            </a:extLst>
          </p:cNvPr>
          <p:cNvSpPr txBox="1"/>
          <p:nvPr/>
        </p:nvSpPr>
        <p:spPr>
          <a:xfrm>
            <a:off x="9284549" y="5201256"/>
            <a:ext cx="15308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+0.53 %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7DF6C-54B8-E973-99F7-3EA499E42BC7}"/>
              </a:ext>
            </a:extLst>
          </p:cNvPr>
          <p:cNvSpPr txBox="1"/>
          <p:nvPr/>
        </p:nvSpPr>
        <p:spPr>
          <a:xfrm>
            <a:off x="1238980" y="5576281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D9AA55-088E-DDE8-AECF-8F71FC44C636}"/>
              </a:ext>
            </a:extLst>
          </p:cNvPr>
          <p:cNvSpPr txBox="1"/>
          <p:nvPr/>
        </p:nvSpPr>
        <p:spPr>
          <a:xfrm>
            <a:off x="4999251" y="5576281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D905D-451E-7DCD-4139-20B8A18CD5D2}"/>
              </a:ext>
            </a:extLst>
          </p:cNvPr>
          <p:cNvSpPr txBox="1"/>
          <p:nvPr/>
        </p:nvSpPr>
        <p:spPr>
          <a:xfrm>
            <a:off x="9119922" y="5604916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</a:p>
        </p:txBody>
      </p:sp>
    </p:spTree>
    <p:extLst>
      <p:ext uri="{BB962C8B-B14F-4D97-AF65-F5344CB8AC3E}">
        <p14:creationId xmlns:p14="http://schemas.microsoft.com/office/powerpoint/2010/main" val="238502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3480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>
                <a:solidFill>
                  <a:schemeClr val="accent3">
                    <a:lumMod val="75000"/>
                  </a:schemeClr>
                </a:solidFill>
              </a:rPr>
              <a:t>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CS and asbestos did not actually double the absolute risk of lung cancer (+ 1.23% vs initial 1.6%). 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However, for the exposures assessed in SYNERGY, RR can be summed instead of multiplying (Olsson, 2024).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69962-EBCD-DE2A-EBCA-02D275FFF624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Olsson A.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EHP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2024;132(1):017005. </a:t>
            </a:r>
            <a:r>
              <a:rPr lang="en-US" sz="1400" dirty="0" err="1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10.1289/EHP13380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9AE7B4-91FA-29D4-8B53-505D5DC268F6}"/>
                  </a:ext>
                </a:extLst>
              </p:cNvPr>
              <p:cNvSpPr txBox="1"/>
              <p:nvPr/>
            </p:nvSpPr>
            <p:spPr>
              <a:xfrm>
                <a:off x="3277525" y="3429000"/>
                <a:ext cx="5640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𝑹𝒊𝒔𝒌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× 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MX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𝟕𝟔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MX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9AE7B4-91FA-29D4-8B53-505D5DC2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25" y="3429000"/>
                <a:ext cx="56401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EAF403C-D5F7-CB0B-4872-6F91009DADEE}"/>
              </a:ext>
            </a:extLst>
          </p:cNvPr>
          <p:cNvSpPr txBox="1"/>
          <p:nvPr/>
        </p:nvSpPr>
        <p:spPr>
          <a:xfrm>
            <a:off x="2890838" y="439923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+ 2.8%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6840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5017204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651689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Is this worker entitled to financial compensation?</a:t>
            </a:r>
          </a:p>
        </p:txBody>
      </p:sp>
    </p:spTree>
    <p:extLst>
      <p:ext uri="{BB962C8B-B14F-4D97-AF65-F5344CB8AC3E}">
        <p14:creationId xmlns:p14="http://schemas.microsoft.com/office/powerpoint/2010/main" val="179609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903787" y="1873249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5919" y="1873249"/>
            <a:ext cx="1195456" cy="1195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814810" y="4502174"/>
            <a:ext cx="85440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7443787" y="2391597"/>
            <a:ext cx="20566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7336357" y="2958583"/>
            <a:ext cx="2164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5271229" y="4954057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3055417" y="2958124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87444-B31E-1109-79E0-73AB087F4271}"/>
              </a:ext>
            </a:extLst>
          </p:cNvPr>
          <p:cNvSpPr txBox="1"/>
          <p:nvPr/>
        </p:nvSpPr>
        <p:spPr>
          <a:xfrm>
            <a:off x="10066866" y="2741877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088DB-8235-00E9-4DA1-14CA1EFB4E6F}"/>
              </a:ext>
            </a:extLst>
          </p:cNvPr>
          <p:cNvSpPr txBox="1"/>
          <p:nvPr/>
        </p:nvSpPr>
        <p:spPr>
          <a:xfrm>
            <a:off x="9042400" y="3915772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B6916-82BE-15AE-9F2B-D8E07ED4A4C3}"/>
              </a:ext>
            </a:extLst>
          </p:cNvPr>
          <p:cNvSpPr txBox="1"/>
          <p:nvPr/>
        </p:nvSpPr>
        <p:spPr>
          <a:xfrm>
            <a:off x="8056703" y="4984834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9E5C6-B3AE-BB6B-B1CF-6B26733897EE}"/>
              </a:ext>
            </a:extLst>
          </p:cNvPr>
          <p:cNvSpPr txBox="1"/>
          <p:nvPr/>
        </p:nvSpPr>
        <p:spPr>
          <a:xfrm>
            <a:off x="5778166" y="1332441"/>
            <a:ext cx="941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F078E-7B40-FA7A-A99C-C7E1F8F551FC}"/>
              </a:ext>
            </a:extLst>
          </p:cNvPr>
          <p:cNvSpPr txBox="1"/>
          <p:nvPr/>
        </p:nvSpPr>
        <p:spPr>
          <a:xfrm>
            <a:off x="777437" y="2587988"/>
            <a:ext cx="109619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Tobacco </a:t>
            </a:r>
            <a:b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33DF13-06A0-45E8-842E-55182FF48BA7}"/>
              </a:ext>
            </a:extLst>
          </p:cNvPr>
          <p:cNvCxnSpPr>
            <a:cxnSpLocks/>
          </p:cNvCxnSpPr>
          <p:nvPr/>
        </p:nvCxnSpPr>
        <p:spPr>
          <a:xfrm flipH="1" flipV="1">
            <a:off x="9514501" y="2895765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2B962A-3393-9995-DC36-7DBB9BF7BEDD}"/>
              </a:ext>
            </a:extLst>
          </p:cNvPr>
          <p:cNvCxnSpPr>
            <a:cxnSpLocks/>
          </p:cNvCxnSpPr>
          <p:nvPr/>
        </p:nvCxnSpPr>
        <p:spPr>
          <a:xfrm flipH="1" flipV="1">
            <a:off x="8344244" y="3423387"/>
            <a:ext cx="561406" cy="56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305EF-5A8C-7736-3DA3-EBBE9D7C53AB}"/>
              </a:ext>
            </a:extLst>
          </p:cNvPr>
          <p:cNvCxnSpPr>
            <a:cxnSpLocks/>
          </p:cNvCxnSpPr>
          <p:nvPr/>
        </p:nvCxnSpPr>
        <p:spPr>
          <a:xfrm flipH="1">
            <a:off x="7227029" y="4129756"/>
            <a:ext cx="1668871" cy="469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258CD1-55F6-BEB6-7C35-FE4324F71CB7}"/>
              </a:ext>
            </a:extLst>
          </p:cNvPr>
          <p:cNvCxnSpPr>
            <a:cxnSpLocks/>
          </p:cNvCxnSpPr>
          <p:nvPr/>
        </p:nvCxnSpPr>
        <p:spPr>
          <a:xfrm flipH="1" flipV="1">
            <a:off x="7445100" y="5138722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4FF9EB-E4C9-6C71-4EAD-A5D82E1CD202}"/>
              </a:ext>
            </a:extLst>
          </p:cNvPr>
          <p:cNvSpPr txBox="1"/>
          <p:nvPr/>
        </p:nvSpPr>
        <p:spPr>
          <a:xfrm>
            <a:off x="1313025" y="4830945"/>
            <a:ext cx="17423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1FD65D-0E30-071A-EB22-482AF44D57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70191" y="2929024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79635C-2BB3-671A-E7A6-9974C2ED3F06}"/>
              </a:ext>
            </a:extLst>
          </p:cNvPr>
          <p:cNvSpPr txBox="1"/>
          <p:nvPr/>
        </p:nvSpPr>
        <p:spPr>
          <a:xfrm>
            <a:off x="682586" y="5893139"/>
            <a:ext cx="34493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one (genetics, nature…)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6F5106-4991-7FAC-A3F5-4F1A7A75530D}"/>
              </a:ext>
            </a:extLst>
          </p:cNvPr>
          <p:cNvCxnSpPr>
            <a:cxnSpLocks/>
          </p:cNvCxnSpPr>
          <p:nvPr/>
        </p:nvCxnSpPr>
        <p:spPr>
          <a:xfrm flipH="1">
            <a:off x="4831877" y="1534611"/>
            <a:ext cx="776353" cy="64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F321F24-2ADE-6191-FD81-0233B3DF6D45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If so,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who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should compensate them?</a:t>
            </a:r>
          </a:p>
        </p:txBody>
      </p:sp>
    </p:spTree>
    <p:extLst>
      <p:ext uri="{BB962C8B-B14F-4D97-AF65-F5344CB8AC3E}">
        <p14:creationId xmlns:p14="http://schemas.microsoft.com/office/powerpoint/2010/main" val="103707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4715389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349874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The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board of experts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calculates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Probability of Causation (PoC)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of lung cancer for this worker applying for compensation…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33E31-9BA5-8F9B-3DF0-0E005B3B4D01}"/>
              </a:ext>
            </a:extLst>
          </p:cNvPr>
          <p:cNvSpPr txBox="1"/>
          <p:nvPr/>
        </p:nvSpPr>
        <p:spPr>
          <a:xfrm>
            <a:off x="4675187" y="5821519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0.30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9798-7E6F-DD2B-4571-7193775A8457}"/>
              </a:ext>
            </a:extLst>
          </p:cNvPr>
          <p:cNvSpPr txBox="1"/>
          <p:nvPr/>
        </p:nvSpPr>
        <p:spPr>
          <a:xfrm>
            <a:off x="8754640" y="3927605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0.25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86312-CC83-E4FA-31B8-D084914F7167}"/>
              </a:ext>
            </a:extLst>
          </p:cNvPr>
          <p:cNvSpPr txBox="1"/>
          <p:nvPr/>
        </p:nvSpPr>
        <p:spPr>
          <a:xfrm>
            <a:off x="803391" y="4376835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0.55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7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AD2A-D25E-438C-F501-79BF695B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of this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8A4F-47F4-5730-0B35-2BA2E8DFB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2"/>
            <a:ext cx="7559675" cy="382320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Compensation schemes for occupational diseases: legal background</a:t>
            </a:r>
          </a:p>
          <a:p>
            <a:pPr>
              <a:spcBef>
                <a:spcPts val="1200"/>
              </a:spcBef>
            </a:pPr>
            <a:r>
              <a:rPr lang="en-US" dirty="0"/>
              <a:t>Causality criterion: Probability of Causation (PoC)</a:t>
            </a:r>
          </a:p>
          <a:p>
            <a:pPr>
              <a:spcBef>
                <a:spcPts val="1200"/>
              </a:spcBef>
            </a:pPr>
            <a:r>
              <a:rPr lang="en-US" dirty="0"/>
              <a:t>Exposure-response estimation and PoC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Lung cancer due to asbestos: ECHA and SYNERGY</a:t>
            </a:r>
          </a:p>
          <a:p>
            <a:pPr>
              <a:spcBef>
                <a:spcPts val="1200"/>
              </a:spcBef>
            </a:pPr>
            <a:r>
              <a:rPr lang="en-US" dirty="0"/>
              <a:t>Discussion</a:t>
            </a:r>
          </a:p>
          <a:p>
            <a:pPr>
              <a:spcBef>
                <a:spcPts val="1200"/>
              </a:spcBef>
            </a:pPr>
            <a:r>
              <a:rPr lang="en-US" dirty="0"/>
              <a:t>Final thoughts on our worker with lung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3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030045-E53B-6D9E-1517-225BC144DC48}"/>
              </a:ext>
            </a:extLst>
          </p:cNvPr>
          <p:cNvGrpSpPr/>
          <p:nvPr/>
        </p:nvGrpSpPr>
        <p:grpSpPr>
          <a:xfrm>
            <a:off x="1991575" y="1977770"/>
            <a:ext cx="2375028" cy="643195"/>
            <a:chOff x="0" y="0"/>
            <a:chExt cx="2376029" cy="64346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962D26-D78C-93CD-B8F5-5D36AF2837F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6A3E24-AD5F-F886-B12C-7C749521DD2E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86B8697-15A0-3376-C5DE-2677F0455AFD}"/>
              </a:ext>
            </a:extLst>
          </p:cNvPr>
          <p:cNvGrpSpPr/>
          <p:nvPr/>
        </p:nvGrpSpPr>
        <p:grpSpPr>
          <a:xfrm>
            <a:off x="1991575" y="2854149"/>
            <a:ext cx="2375028" cy="643195"/>
            <a:chOff x="0" y="0"/>
            <a:chExt cx="2376029" cy="6434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0EA715-DBB2-FCDB-54E6-BF9EB8DF838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9E841F-D952-DE3F-9716-30F185617D82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ACC3DB0-CEE7-892D-4127-FF749DD2BA5E}"/>
              </a:ext>
            </a:extLst>
          </p:cNvPr>
          <p:cNvGrpSpPr/>
          <p:nvPr/>
        </p:nvGrpSpPr>
        <p:grpSpPr>
          <a:xfrm>
            <a:off x="7793629" y="1977770"/>
            <a:ext cx="2375028" cy="643195"/>
            <a:chOff x="0" y="0"/>
            <a:chExt cx="2376029" cy="6434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DA79C3A-7A6E-D742-B41D-B7061B9733A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409A721-B1BB-04DA-1B63-5B9372D92C21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DC80A4-59A6-0CB1-58CD-C347EC0309EE}"/>
              </a:ext>
            </a:extLst>
          </p:cNvPr>
          <p:cNvGrpSpPr/>
          <p:nvPr/>
        </p:nvGrpSpPr>
        <p:grpSpPr>
          <a:xfrm>
            <a:off x="7793629" y="2854149"/>
            <a:ext cx="2375028" cy="643195"/>
            <a:chOff x="0" y="0"/>
            <a:chExt cx="2376029" cy="64346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6753DF-572F-29EA-700F-CECF5CEB2D65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CC8C4C-7600-461C-75ED-FA26327AEDC5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055EDEB-3554-0FCF-DC10-781CA3FDA2ED}"/>
              </a:ext>
            </a:extLst>
          </p:cNvPr>
          <p:cNvGrpSpPr/>
          <p:nvPr/>
        </p:nvGrpSpPr>
        <p:grpSpPr>
          <a:xfrm>
            <a:off x="1991575" y="3730527"/>
            <a:ext cx="2375028" cy="643195"/>
            <a:chOff x="0" y="0"/>
            <a:chExt cx="2376029" cy="64346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C43978-B76C-3307-E04E-0E087A616DFF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049C4A4-2A43-AEAD-0375-A9FCC8034F47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002529F-9BBC-9D6B-B6D1-D40BDD40EB5E}"/>
              </a:ext>
            </a:extLst>
          </p:cNvPr>
          <p:cNvGrpSpPr/>
          <p:nvPr/>
        </p:nvGrpSpPr>
        <p:grpSpPr>
          <a:xfrm>
            <a:off x="7793629" y="3730527"/>
            <a:ext cx="2375028" cy="643195"/>
            <a:chOff x="0" y="0"/>
            <a:chExt cx="2376029" cy="643466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949FE88-06DE-DEB9-D35D-2C02783C649F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20B8AF3-2EF4-A407-5533-2CCD7F9A449F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DC2222D-6D0D-E55D-6307-8993BD68C8FC}"/>
              </a:ext>
            </a:extLst>
          </p:cNvPr>
          <p:cNvGrpSpPr/>
          <p:nvPr/>
        </p:nvGrpSpPr>
        <p:grpSpPr>
          <a:xfrm>
            <a:off x="1991575" y="4606905"/>
            <a:ext cx="2375028" cy="643195"/>
            <a:chOff x="0" y="0"/>
            <a:chExt cx="2376029" cy="643466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93E8E95-DBA4-1D18-0510-CC1E2C89A065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728E45C-90BC-0502-8A52-D1B89FAB923D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67C3096-31D6-176F-8179-2732B09D27DD}"/>
              </a:ext>
            </a:extLst>
          </p:cNvPr>
          <p:cNvGrpSpPr/>
          <p:nvPr/>
        </p:nvGrpSpPr>
        <p:grpSpPr>
          <a:xfrm>
            <a:off x="7793629" y="4606905"/>
            <a:ext cx="2375028" cy="643195"/>
            <a:chOff x="0" y="0"/>
            <a:chExt cx="2376029" cy="64346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E121ED9-0D63-250D-514D-08397ACAA184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C204DC4-09C7-A791-4098-476366951B32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40ADE9D-23AA-BBCF-56BB-324CE5F216A7}"/>
              </a:ext>
            </a:extLst>
          </p:cNvPr>
          <p:cNvGrpSpPr/>
          <p:nvPr/>
        </p:nvGrpSpPr>
        <p:grpSpPr>
          <a:xfrm>
            <a:off x="1991575" y="5483283"/>
            <a:ext cx="2375028" cy="643195"/>
            <a:chOff x="0" y="0"/>
            <a:chExt cx="2376029" cy="643466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F35B6DA-8EBB-4B6D-C424-A9BDEF7F44A6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E3202CD-3339-03C4-E2BE-979D060AA864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01B9AE4E-EADE-433C-E5E2-2D1FC9FC8ADF}"/>
              </a:ext>
            </a:extLst>
          </p:cNvPr>
          <p:cNvGrpSpPr/>
          <p:nvPr/>
        </p:nvGrpSpPr>
        <p:grpSpPr>
          <a:xfrm>
            <a:off x="7793629" y="5483283"/>
            <a:ext cx="2375028" cy="643195"/>
            <a:chOff x="0" y="0"/>
            <a:chExt cx="2376029" cy="643466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D30B7AA-D50B-995A-36D8-9720F75E2BDA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B54E8697-029A-B2CA-6D75-C6EC0660ACAB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5E196EC-A599-8C51-8962-E91CA9AC8711}"/>
              </a:ext>
            </a:extLst>
          </p:cNvPr>
          <p:cNvGrpSpPr/>
          <p:nvPr/>
        </p:nvGrpSpPr>
        <p:grpSpPr>
          <a:xfrm>
            <a:off x="4749298" y="1977770"/>
            <a:ext cx="2662628" cy="4148708"/>
            <a:chOff x="0" y="0"/>
            <a:chExt cx="2663750" cy="4150456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ECAF678-EFA3-C4AC-71C4-61655D866C99}"/>
                </a:ext>
              </a:extLst>
            </p:cNvPr>
            <p:cNvSpPr/>
            <p:nvPr/>
          </p:nvSpPr>
          <p:spPr>
            <a:xfrm>
              <a:off x="0" y="0"/>
              <a:ext cx="2663750" cy="4150456"/>
            </a:xfrm>
            <a:custGeom>
              <a:avLst/>
              <a:gdLst/>
              <a:ahLst/>
              <a:cxnLst/>
              <a:rect l="l" t="t" r="r" b="b"/>
              <a:pathLst>
                <a:path w="2663750" h="4150456">
                  <a:moveTo>
                    <a:pt x="29076" y="0"/>
                  </a:moveTo>
                  <a:lnTo>
                    <a:pt x="2634674" y="0"/>
                  </a:lnTo>
                  <a:cubicBezTo>
                    <a:pt x="2642386" y="0"/>
                    <a:pt x="2649781" y="3063"/>
                    <a:pt x="2655234" y="8516"/>
                  </a:cubicBezTo>
                  <a:cubicBezTo>
                    <a:pt x="2660687" y="13969"/>
                    <a:pt x="2663750" y="21365"/>
                    <a:pt x="2663750" y="29076"/>
                  </a:cubicBezTo>
                  <a:lnTo>
                    <a:pt x="2663750" y="4121380"/>
                  </a:lnTo>
                  <a:cubicBezTo>
                    <a:pt x="2663750" y="4137439"/>
                    <a:pt x="2650733" y="4150456"/>
                    <a:pt x="2634674" y="4150456"/>
                  </a:cubicBezTo>
                  <a:lnTo>
                    <a:pt x="29076" y="4150456"/>
                  </a:lnTo>
                  <a:cubicBezTo>
                    <a:pt x="13018" y="4150456"/>
                    <a:pt x="0" y="4137439"/>
                    <a:pt x="0" y="4121380"/>
                  </a:cubicBezTo>
                  <a:lnTo>
                    <a:pt x="0" y="29076"/>
                  </a:lnTo>
                  <a:cubicBezTo>
                    <a:pt x="0" y="13018"/>
                    <a:pt x="13018" y="0"/>
                    <a:pt x="290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A92BC073-5ECF-AB67-510A-389216B0C46E}"/>
                </a:ext>
              </a:extLst>
            </p:cNvPr>
            <p:cNvSpPr txBox="1"/>
            <p:nvPr/>
          </p:nvSpPr>
          <p:spPr>
            <a:xfrm>
              <a:off x="0" y="-28575"/>
              <a:ext cx="2663750" cy="4179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BB1B5BA-49B9-9FC3-865D-64D82E982733}"/>
              </a:ext>
            </a:extLst>
          </p:cNvPr>
          <p:cNvGrpSpPr/>
          <p:nvPr/>
        </p:nvGrpSpPr>
        <p:grpSpPr>
          <a:xfrm rot="5400000">
            <a:off x="4263250" y="2208934"/>
            <a:ext cx="206707" cy="180868"/>
            <a:chOff x="0" y="0"/>
            <a:chExt cx="812800" cy="7112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36D365B-7091-424A-A633-1CADD1FEBDB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3F16C28D-09FC-E5C7-0260-FB9C857AC4FB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8FD5CE58-278C-90C9-B288-4A04E8D09975}"/>
              </a:ext>
            </a:extLst>
          </p:cNvPr>
          <p:cNvGrpSpPr/>
          <p:nvPr/>
        </p:nvGrpSpPr>
        <p:grpSpPr>
          <a:xfrm rot="5400000">
            <a:off x="4263250" y="3085312"/>
            <a:ext cx="206707" cy="180868"/>
            <a:chOff x="0" y="0"/>
            <a:chExt cx="812800" cy="7112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5C1575C9-373A-6589-CEEA-5C92865ECC9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67414C59-BB67-CDD8-0467-D57742B6EC55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5BA023EB-7F89-D588-B087-2991B99056EA}"/>
              </a:ext>
            </a:extLst>
          </p:cNvPr>
          <p:cNvGrpSpPr/>
          <p:nvPr/>
        </p:nvGrpSpPr>
        <p:grpSpPr>
          <a:xfrm rot="5400000">
            <a:off x="4263250" y="3961690"/>
            <a:ext cx="206707" cy="180868"/>
            <a:chOff x="0" y="0"/>
            <a:chExt cx="812800" cy="711200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748D2E78-DB60-4708-2D04-8DCBAB2ABE92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BEFB834B-848E-7E46-252B-35EC3AC7E3E8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F01BCB09-0DE3-37AF-2FA3-2394E5CE5739}"/>
              </a:ext>
            </a:extLst>
          </p:cNvPr>
          <p:cNvGrpSpPr/>
          <p:nvPr/>
        </p:nvGrpSpPr>
        <p:grpSpPr>
          <a:xfrm rot="5400000">
            <a:off x="4263250" y="4838068"/>
            <a:ext cx="206707" cy="180868"/>
            <a:chOff x="0" y="0"/>
            <a:chExt cx="812800" cy="711200"/>
          </a:xfrm>
        </p:grpSpPr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B88B05F1-7CF6-D30A-2051-21489157D07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8419B81F-056D-05BF-414A-87736930307D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7" name="Group 47">
            <a:extLst>
              <a:ext uri="{FF2B5EF4-FFF2-40B4-BE49-F238E27FC236}">
                <a16:creationId xmlns:a16="http://schemas.microsoft.com/office/drawing/2014/main" id="{71A064E3-DFAE-EAA7-926B-A2C3D8BC2D5D}"/>
              </a:ext>
            </a:extLst>
          </p:cNvPr>
          <p:cNvGrpSpPr/>
          <p:nvPr/>
        </p:nvGrpSpPr>
        <p:grpSpPr>
          <a:xfrm rot="5400000">
            <a:off x="4263250" y="5714446"/>
            <a:ext cx="206707" cy="180868"/>
            <a:chOff x="0" y="0"/>
            <a:chExt cx="812800" cy="711200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3165E8AC-4AB1-947C-DA04-6F7C7B9A730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3BF08C33-7026-EF78-D904-F1D24CD0BEBD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34EC8441-AF2D-0DA1-15F0-D6BD9E8278D5}"/>
              </a:ext>
            </a:extLst>
          </p:cNvPr>
          <p:cNvGrpSpPr/>
          <p:nvPr/>
        </p:nvGrpSpPr>
        <p:grpSpPr>
          <a:xfrm rot="-5400000">
            <a:off x="7690276" y="5714446"/>
            <a:ext cx="206707" cy="180868"/>
            <a:chOff x="0" y="0"/>
            <a:chExt cx="812800" cy="711200"/>
          </a:xfrm>
        </p:grpSpPr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BEFB3D46-6335-46D3-BF07-31D788B3432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FB5DBB1C-56D7-D2EA-CFD6-6A5686065EE4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69E92F09-1C89-35B1-A151-E4057F10A07F}"/>
              </a:ext>
            </a:extLst>
          </p:cNvPr>
          <p:cNvGrpSpPr/>
          <p:nvPr/>
        </p:nvGrpSpPr>
        <p:grpSpPr>
          <a:xfrm rot="-5400000">
            <a:off x="7690276" y="4838068"/>
            <a:ext cx="206707" cy="180868"/>
            <a:chOff x="0" y="0"/>
            <a:chExt cx="812800" cy="711200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4E8AD53A-A263-602C-0FAA-D7874D6D99F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>
              <a:extLst>
                <a:ext uri="{FF2B5EF4-FFF2-40B4-BE49-F238E27FC236}">
                  <a16:creationId xmlns:a16="http://schemas.microsoft.com/office/drawing/2014/main" id="{550A4C24-EF25-5865-965E-1465DD5BE602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38111BFF-448A-06BA-D5A5-54ED4FD19513}"/>
              </a:ext>
            </a:extLst>
          </p:cNvPr>
          <p:cNvGrpSpPr/>
          <p:nvPr/>
        </p:nvGrpSpPr>
        <p:grpSpPr>
          <a:xfrm rot="-5400000">
            <a:off x="7690276" y="3961690"/>
            <a:ext cx="206707" cy="180868"/>
            <a:chOff x="0" y="0"/>
            <a:chExt cx="812800" cy="711200"/>
          </a:xfrm>
        </p:grpSpPr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C4E9282-C078-01B9-B8EF-4136CD8DD09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3D5193C5-1ED2-7DA5-34D3-1D3E4BD8041C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9" name="Group 59">
            <a:extLst>
              <a:ext uri="{FF2B5EF4-FFF2-40B4-BE49-F238E27FC236}">
                <a16:creationId xmlns:a16="http://schemas.microsoft.com/office/drawing/2014/main" id="{2E46001B-03D9-3AC4-456E-86A93DB24A79}"/>
              </a:ext>
            </a:extLst>
          </p:cNvPr>
          <p:cNvGrpSpPr/>
          <p:nvPr/>
        </p:nvGrpSpPr>
        <p:grpSpPr>
          <a:xfrm rot="-5400000">
            <a:off x="7690276" y="3085312"/>
            <a:ext cx="206707" cy="180868"/>
            <a:chOff x="0" y="0"/>
            <a:chExt cx="812800" cy="711200"/>
          </a:xfrm>
        </p:grpSpPr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D18DF8C-D33D-96DB-AA46-8B57CE9BA8F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>
              <a:extLst>
                <a:ext uri="{FF2B5EF4-FFF2-40B4-BE49-F238E27FC236}">
                  <a16:creationId xmlns:a16="http://schemas.microsoft.com/office/drawing/2014/main" id="{E2844FFF-99BC-B82B-30B1-789BC875EE50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6810C98-FB73-3FD6-0317-8D1836B74F5B}"/>
              </a:ext>
            </a:extLst>
          </p:cNvPr>
          <p:cNvGrpSpPr/>
          <p:nvPr/>
        </p:nvGrpSpPr>
        <p:grpSpPr>
          <a:xfrm rot="-5400000">
            <a:off x="7690276" y="2208934"/>
            <a:ext cx="206707" cy="180868"/>
            <a:chOff x="0" y="0"/>
            <a:chExt cx="812800" cy="711200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96BD8EA2-CD64-413F-0118-9852DA3DA3D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>
              <a:extLst>
                <a:ext uri="{FF2B5EF4-FFF2-40B4-BE49-F238E27FC236}">
                  <a16:creationId xmlns:a16="http://schemas.microsoft.com/office/drawing/2014/main" id="{A31E382D-A59C-F217-9FC7-3AF2D91E21C6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sp>
        <p:nvSpPr>
          <p:cNvPr id="65" name="TextBox 65">
            <a:extLst>
              <a:ext uri="{FF2B5EF4-FFF2-40B4-BE49-F238E27FC236}">
                <a16:creationId xmlns:a16="http://schemas.microsoft.com/office/drawing/2014/main" id="{4869F44D-2459-39E9-C0A9-DF59F9CA1558}"/>
              </a:ext>
            </a:extLst>
          </p:cNvPr>
          <p:cNvSpPr txBox="1"/>
          <p:nvPr/>
        </p:nvSpPr>
        <p:spPr>
          <a:xfrm>
            <a:off x="1991575" y="1477986"/>
            <a:ext cx="237502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TORT LAW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3C1DB9C7-F775-8E3B-A176-B6B3F1A98D90}"/>
              </a:ext>
            </a:extLst>
          </p:cNvPr>
          <p:cNvSpPr txBox="1"/>
          <p:nvPr/>
        </p:nvSpPr>
        <p:spPr>
          <a:xfrm>
            <a:off x="7650118" y="1348254"/>
            <a:ext cx="25185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COMPENSATION SCHEMES (TSB)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C36C41F3-9D17-C09B-7886-B9D718EDC6FA}"/>
              </a:ext>
            </a:extLst>
          </p:cNvPr>
          <p:cNvSpPr txBox="1"/>
          <p:nvPr/>
        </p:nvSpPr>
        <p:spPr>
          <a:xfrm>
            <a:off x="4821342" y="1479795"/>
            <a:ext cx="2518539" cy="2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B7027D8B-6E99-451E-2F65-4F77AB419267}"/>
              </a:ext>
            </a:extLst>
          </p:cNvPr>
          <p:cNvSpPr txBox="1"/>
          <p:nvPr/>
        </p:nvSpPr>
        <p:spPr>
          <a:xfrm>
            <a:off x="1049868" y="504570"/>
            <a:ext cx="10075332" cy="469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3156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OCCUPATIONAL DISEASE COMPENSATION (LEGAL)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05E1E38C-CBAE-0A56-9153-977E0D4423F9}"/>
              </a:ext>
            </a:extLst>
          </p:cNvPr>
          <p:cNvSpPr txBox="1"/>
          <p:nvPr/>
        </p:nvSpPr>
        <p:spPr>
          <a:xfrm>
            <a:off x="2141354" y="2194593"/>
            <a:ext cx="2075471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CORRECTIVE</a:t>
            </a: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45EF2468-50E6-783D-5DC7-13BBBE47827F}"/>
              </a:ext>
            </a:extLst>
          </p:cNvPr>
          <p:cNvSpPr txBox="1"/>
          <p:nvPr/>
        </p:nvSpPr>
        <p:spPr>
          <a:xfrm>
            <a:off x="2141354" y="2975721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YES, PART WHO CAUSED THE DAMAGE</a:t>
            </a: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656C61DD-A4BC-047F-B5F3-AF161B42573E}"/>
              </a:ext>
            </a:extLst>
          </p:cNvPr>
          <p:cNvSpPr txBox="1"/>
          <p:nvPr/>
        </p:nvSpPr>
        <p:spPr>
          <a:xfrm>
            <a:off x="7943408" y="2195885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SOCIAL, DISTRIBUTIVE</a:t>
            </a: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7F3159BD-7317-8B62-A9F3-D6DAC938BF58}"/>
              </a:ext>
            </a:extLst>
          </p:cNvPr>
          <p:cNvSpPr txBox="1"/>
          <p:nvPr/>
        </p:nvSpPr>
        <p:spPr>
          <a:xfrm>
            <a:off x="7943408" y="3079904"/>
            <a:ext cx="207547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NO, THIRD-PARTY 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92E8AB2C-B750-CB44-8DF4-EAEAFDB233F1}"/>
              </a:ext>
            </a:extLst>
          </p:cNvPr>
          <p:cNvSpPr txBox="1"/>
          <p:nvPr/>
        </p:nvSpPr>
        <p:spPr>
          <a:xfrm>
            <a:off x="2141354" y="3852099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YES </a:t>
            </a:r>
          </a:p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1282" b="1" i="1" dirty="0">
                <a:solidFill>
                  <a:srgbClr val="545454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SCHADEVERGOEDING</a:t>
            </a: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9B0EBAE3-74E8-D228-4004-8AEB446E07EC}"/>
              </a:ext>
            </a:extLst>
          </p:cNvPr>
          <p:cNvSpPr txBox="1"/>
          <p:nvPr/>
        </p:nvSpPr>
        <p:spPr>
          <a:xfrm>
            <a:off x="8093340" y="3852099"/>
            <a:ext cx="179249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(</a:t>
            </a:r>
            <a:r>
              <a:rPr lang="en-US" sz="1282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TEGEMOETKOMING</a:t>
            </a: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40B4A5BD-92AE-332C-729C-5C28EE168B4A}"/>
              </a:ext>
            </a:extLst>
          </p:cNvPr>
          <p:cNvSpPr txBox="1"/>
          <p:nvPr/>
        </p:nvSpPr>
        <p:spPr>
          <a:xfrm>
            <a:off x="2141354" y="4823727"/>
            <a:ext cx="2075471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FAULT</a:t>
            </a: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6C919E4D-B600-12F4-547F-791D0F1D628C}"/>
              </a:ext>
            </a:extLst>
          </p:cNvPr>
          <p:cNvSpPr txBox="1"/>
          <p:nvPr/>
        </p:nvSpPr>
        <p:spPr>
          <a:xfrm>
            <a:off x="7943408" y="4825020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NO-FAULT, EX-GRATIA</a:t>
            </a: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1069D61D-62ED-8445-6BE1-4E8399F7CC7D}"/>
              </a:ext>
            </a:extLst>
          </p:cNvPr>
          <p:cNvSpPr txBox="1"/>
          <p:nvPr/>
        </p:nvSpPr>
        <p:spPr>
          <a:xfrm>
            <a:off x="2141354" y="5604855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LIKELY THAN NOT P &gt; 0.5 </a:t>
            </a: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AC605DDF-0E5F-590C-5478-966BD3706094}"/>
              </a:ext>
            </a:extLst>
          </p:cNvPr>
          <p:cNvSpPr txBox="1"/>
          <p:nvPr/>
        </p:nvSpPr>
        <p:spPr>
          <a:xfrm>
            <a:off x="7943408" y="5701398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NONE OR RELAXED</a:t>
            </a: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759EB867-7832-7EA0-8712-EC02314EF7F2}"/>
              </a:ext>
            </a:extLst>
          </p:cNvPr>
          <p:cNvSpPr txBox="1"/>
          <p:nvPr/>
        </p:nvSpPr>
        <p:spPr>
          <a:xfrm>
            <a:off x="5035197" y="3070971"/>
            <a:ext cx="207547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0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LEGAL OBLIGATION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E6C86CDE-29F8-82E0-25AB-6C19EB378115}"/>
              </a:ext>
            </a:extLst>
          </p:cNvPr>
          <p:cNvSpPr txBox="1"/>
          <p:nvPr/>
        </p:nvSpPr>
        <p:spPr>
          <a:xfrm>
            <a:off x="4805982" y="3948771"/>
            <a:ext cx="2533899" cy="2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 COMPENSATION</a:t>
            </a: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9498DA9E-EAE5-0162-493E-33B003A8A0DF}"/>
              </a:ext>
            </a:extLst>
          </p:cNvPr>
          <p:cNvSpPr txBox="1"/>
          <p:nvPr/>
        </p:nvSpPr>
        <p:spPr>
          <a:xfrm>
            <a:off x="5035197" y="4825149"/>
            <a:ext cx="2075471" cy="2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27ED7F82-89C1-A03F-9794-5203399C8D8C}"/>
              </a:ext>
            </a:extLst>
          </p:cNvPr>
          <p:cNvSpPr txBox="1"/>
          <p:nvPr/>
        </p:nvSpPr>
        <p:spPr>
          <a:xfrm>
            <a:off x="5035197" y="5701527"/>
            <a:ext cx="2075471" cy="20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CAUSALITY CRITERION</a:t>
            </a:r>
          </a:p>
        </p:txBody>
      </p:sp>
      <p:sp>
        <p:nvSpPr>
          <p:cNvPr id="83" name="TextBox 83">
            <a:extLst>
              <a:ext uri="{FF2B5EF4-FFF2-40B4-BE49-F238E27FC236}">
                <a16:creationId xmlns:a16="http://schemas.microsoft.com/office/drawing/2014/main" id="{68EF1323-C763-7A06-1EAB-A9462CFA68B4}"/>
              </a:ext>
            </a:extLst>
          </p:cNvPr>
          <p:cNvSpPr txBox="1"/>
          <p:nvPr/>
        </p:nvSpPr>
        <p:spPr>
          <a:xfrm>
            <a:off x="5035197" y="2246280"/>
            <a:ext cx="207547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0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5C2D9D-F211-C71C-9D74-F7A09D401925}"/>
              </a:ext>
            </a:extLst>
          </p:cNvPr>
          <p:cNvSpPr txBox="1"/>
          <p:nvPr/>
        </p:nvSpPr>
        <p:spPr>
          <a:xfrm>
            <a:off x="5035197" y="6608320"/>
            <a:ext cx="70340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nl-NL" sz="1100" dirty="0" err="1">
                <a:effectLst/>
              </a:rPr>
              <a:t>Overheul</a:t>
            </a:r>
            <a:r>
              <a:rPr lang="nl-NL" sz="1100" dirty="0">
                <a:effectLst/>
              </a:rPr>
              <a:t> AM. </a:t>
            </a:r>
            <a:r>
              <a:rPr lang="nl-NL" sz="1100" i="1" dirty="0">
                <a:effectLst/>
              </a:rPr>
              <a:t>Compensatieregelingen voor beroepsziekten</a:t>
            </a:r>
            <a:r>
              <a:rPr lang="nl-NL" sz="1100" dirty="0">
                <a:effectLst/>
              </a:rPr>
              <a:t>. </a:t>
            </a:r>
            <a:r>
              <a:rPr lang="nl-NL" sz="1100" dirty="0" err="1">
                <a:effectLst/>
              </a:rPr>
              <a:t>Doctoral</a:t>
            </a:r>
            <a:r>
              <a:rPr lang="nl-NL" sz="1100" dirty="0">
                <a:effectLst/>
              </a:rPr>
              <a:t> thesis. Universiteit Utrecht; 2025. doi:</a:t>
            </a:r>
            <a:r>
              <a:rPr lang="nl-NL" sz="1100" dirty="0">
                <a:effectLst/>
                <a:hlinkClick r:id="rId2"/>
              </a:rPr>
              <a:t>10.33540/2765</a:t>
            </a:r>
            <a:endParaRPr lang="nl-NL" sz="1100" dirty="0">
              <a:effectLst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36E9084-4EC7-7576-CB53-85400A8C1F64}"/>
              </a:ext>
            </a:extLst>
          </p:cNvPr>
          <p:cNvSpPr/>
          <p:nvPr/>
        </p:nvSpPr>
        <p:spPr>
          <a:xfrm>
            <a:off x="1701800" y="5337247"/>
            <a:ext cx="8712200" cy="910803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5A6E-1949-A76E-D952-CF368606B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196976"/>
            <a:ext cx="7559675" cy="1253617"/>
          </a:xfrm>
        </p:spPr>
        <p:txBody>
          <a:bodyPr/>
          <a:lstStyle/>
          <a:p>
            <a:r>
              <a:rPr lang="en-US" dirty="0"/>
              <a:t>Government-established compensation scheme for occupational diseases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4513-BD5A-EC0B-5068-819D5875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administrative and psychological burden for the affected. Secondarily, reduce burden to legal system.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“fast” (provisional) financial support.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Avoid</a:t>
            </a:r>
            <a:r>
              <a:rPr lang="en-US" dirty="0"/>
              <a:t> lengthy and complicated litigations.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TSB</a:t>
            </a:r>
            <a:r>
              <a:rPr lang="en-US" dirty="0"/>
              <a:t>: </a:t>
            </a:r>
            <a:r>
              <a:rPr lang="en-US" i="1" dirty="0"/>
              <a:t>Compensation for pain and suffering, and social recognition for injured parties.</a:t>
            </a:r>
            <a:endParaRPr lang="en-US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6151F-84F9-8033-C7FE-61BCD11C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6" y="5661024"/>
            <a:ext cx="2533649" cy="9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9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2F3-1165-FEAD-A442-2127BA86C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400" y="451684"/>
            <a:ext cx="11164000" cy="936849"/>
          </a:xfrm>
        </p:spPr>
        <p:txBody>
          <a:bodyPr anchor="ctr">
            <a:normAutofit/>
          </a:bodyPr>
          <a:lstStyle/>
          <a:p>
            <a:r>
              <a:rPr lang="es-MX"/>
              <a:t>What is the PoC?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908BBA-32A1-B264-15EA-212C05BB3D6E}"/>
              </a:ext>
            </a:extLst>
          </p:cNvPr>
          <p:cNvSpPr txBox="1">
            <a:spLocks/>
          </p:cNvSpPr>
          <p:nvPr/>
        </p:nvSpPr>
        <p:spPr>
          <a:xfrm>
            <a:off x="783874" y="1829976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 err="1"/>
              <a:t>Early</a:t>
            </a:r>
            <a:r>
              <a:rPr lang="es-MX" sz="2400" dirty="0"/>
              <a:t> uses and </a:t>
            </a:r>
            <a:r>
              <a:rPr lang="es-MX" sz="2400" dirty="0" err="1"/>
              <a:t>definitions</a:t>
            </a:r>
            <a:r>
              <a:rPr lang="es-MX" sz="2400" dirty="0"/>
              <a:t>:</a:t>
            </a:r>
          </a:p>
          <a:p>
            <a:pPr lvl="0"/>
            <a:endParaRPr lang="es-MX" sz="2400" dirty="0"/>
          </a:p>
          <a:p>
            <a:pPr lvl="0"/>
            <a:r>
              <a:rPr lang="en-US" sz="2800" i="1" dirty="0"/>
              <a:t>Because workers' compensation laws require only reasonable probability (</a:t>
            </a:r>
            <a:r>
              <a:rPr lang="en-US" sz="2800" i="1" u="sng" dirty="0"/>
              <a:t>more than 50% likelihood</a:t>
            </a:r>
            <a:r>
              <a:rPr lang="en-US" sz="2800" i="1" dirty="0"/>
              <a:t>) that dermatitis is work-related, the answer to </a:t>
            </a:r>
            <a:r>
              <a:rPr lang="en-US" sz="2800" b="1" i="1" dirty="0"/>
              <a:t>at least four </a:t>
            </a:r>
            <a:r>
              <a:rPr lang="en-US" sz="2800" i="1" dirty="0"/>
              <a:t>of these </a:t>
            </a:r>
            <a:r>
              <a:rPr lang="en-US" sz="2800" b="1" i="1" dirty="0"/>
              <a:t>seven</a:t>
            </a:r>
            <a:r>
              <a:rPr lang="en-US" sz="2800" i="1" dirty="0"/>
              <a:t> criteria should be "yes" before the clinician concludes that dermatitis is probably occupational. 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4C616-851D-C00F-5513-1623DFA0D6C7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Toby Mathias CG.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JAAD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1989;20(5, Part 1):842-848.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10.1016/S0190-9622(89)70096-7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27538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2025_04_06_PoC_Alternatives</Template>
  <TotalTime>0</TotalTime>
  <Words>1341</Words>
  <Application>Microsoft Office PowerPoint</Application>
  <PresentationFormat>Custom</PresentationFormat>
  <Paragraphs>231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Open Sans Light</vt:lpstr>
      <vt:lpstr>Aptos Light</vt:lpstr>
      <vt:lpstr>Open Sans</vt:lpstr>
      <vt:lpstr>Open Sans Bold</vt:lpstr>
      <vt:lpstr>Aptos</vt:lpstr>
      <vt:lpstr>Open Sans Bold Italics</vt:lpstr>
      <vt:lpstr>Merriweather Regular</vt:lpstr>
      <vt:lpstr>Verdana</vt:lpstr>
      <vt:lpstr>Arial</vt:lpstr>
      <vt:lpstr>Merriweather Light</vt:lpstr>
      <vt:lpstr>Cambria Math</vt:lpstr>
      <vt:lpstr>Utrecht University</vt:lpstr>
      <vt:lpstr>Probability of Causation of lung cancer</vt:lpstr>
      <vt:lpstr>PowerPoint Presentation</vt:lpstr>
      <vt:lpstr>PowerPoint Presentation</vt:lpstr>
      <vt:lpstr>PowerPoint Presentation</vt:lpstr>
      <vt:lpstr>PowerPoint Presentation</vt:lpstr>
      <vt:lpstr>Structure of this talk</vt:lpstr>
      <vt:lpstr>PowerPoint Presentation</vt:lpstr>
      <vt:lpstr>Government-established compensation scheme for occupational diseases</vt:lpstr>
      <vt:lpstr>What is the PoC?</vt:lpstr>
      <vt:lpstr>What is the PoC?</vt:lpstr>
      <vt:lpstr>PowerPoint Presentation</vt:lpstr>
      <vt:lpstr>PowerPoint Presentation</vt:lpstr>
      <vt:lpstr>Objective 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Discussion</vt:lpstr>
      <vt:lpstr>Limitations of the PoC</vt:lpstr>
      <vt:lpstr>Discussion: material and immaterial damage</vt:lpstr>
      <vt:lpstr>PowerPoint Presentation</vt:lpstr>
      <vt:lpstr>PowerPoint Presentation</vt:lpstr>
      <vt:lpstr>PowerPoint Presentation</vt:lpstr>
      <vt:lpstr>PowerPoint Presentation</vt:lpstr>
    </vt:vector>
  </TitlesOfParts>
  <Manager/>
  <Company>Utrecht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compensation for lung cancer presumably due to occupational exposures</dc:title>
  <dc:subject/>
  <dc:creator>Mancilla Galindo, J. (Javier)</dc:creator>
  <cp:keywords/>
  <dc:description/>
  <cp:lastModifiedBy>Mancilla Galindo, J. (Javier)</cp:lastModifiedBy>
  <cp:revision>2</cp:revision>
  <dcterms:created xsi:type="dcterms:W3CDTF">2025-05-01T08:52:43Z</dcterms:created>
  <dcterms:modified xsi:type="dcterms:W3CDTF">2025-07-22T12:34:31Z</dcterms:modified>
  <cp:category/>
</cp:coreProperties>
</file>